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32"/>
  </p:notesMasterIdLst>
  <p:sldIdLst>
    <p:sldId id="256" r:id="rId4"/>
    <p:sldId id="257" r:id="rId5"/>
    <p:sldId id="258" r:id="rId6"/>
    <p:sldId id="268" r:id="rId7"/>
    <p:sldId id="286" r:id="rId8"/>
    <p:sldId id="267" r:id="rId9"/>
    <p:sldId id="269" r:id="rId10"/>
    <p:sldId id="270" r:id="rId11"/>
    <p:sldId id="284" r:id="rId12"/>
    <p:sldId id="259" r:id="rId13"/>
    <p:sldId id="271" r:id="rId14"/>
    <p:sldId id="282" r:id="rId15"/>
    <p:sldId id="272" r:id="rId16"/>
    <p:sldId id="273" r:id="rId17"/>
    <p:sldId id="283" r:id="rId18"/>
    <p:sldId id="274" r:id="rId19"/>
    <p:sldId id="260" r:id="rId20"/>
    <p:sldId id="275" r:id="rId21"/>
    <p:sldId id="285" r:id="rId22"/>
    <p:sldId id="277" r:id="rId23"/>
    <p:sldId id="278" r:id="rId24"/>
    <p:sldId id="261" r:id="rId25"/>
    <p:sldId id="279" r:id="rId26"/>
    <p:sldId id="280" r:id="rId27"/>
    <p:sldId id="281" r:id="rId28"/>
    <p:sldId id="266" r:id="rId29"/>
    <p:sldId id="265" r:id="rId30"/>
    <p:sldId id="287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82BF"/>
    <a:srgbClr val="5AB6DF"/>
    <a:srgbClr val="015096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154" y="12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7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jpeg>
</file>

<file path=ppt/media/image35.jpeg>
</file>

<file path=ppt/media/image36.jpeg>
</file>

<file path=ppt/media/image38.jpeg>
</file>

<file path=ppt/media/image39.jpeg>
</file>

<file path=ppt/media/image4.png>
</file>

<file path=ppt/media/image40.jpeg>
</file>

<file path=ppt/media/image41.jpeg>
</file>

<file path=ppt/media/image43.jpeg>
</file>

<file path=ppt/media/image44.jpeg>
</file>

<file path=ppt/media/image45.jpeg>
</file>

<file path=ppt/media/image46.jpeg>
</file>

<file path=ppt/media/image47.jpeg>
</file>

<file path=ppt/media/image48.png>
</file>

<file path=ppt/media/image49.jpe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476DB-3B82-45B5-890F-D8013B4D1F2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6A443-1F28-4A05-88DD-873D0D570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106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6A443-1F28-4A05-88DD-873D0D57073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146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95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6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933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622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410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782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495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996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4770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5710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875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145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0266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8495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8367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6305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6501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0448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0943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3508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446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488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6540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9303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3318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1185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50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4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921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67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53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328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F764C-EC21-43D9-8903-6DCE7CA13EAF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6A7BE-DF36-463B-8F00-3FDB18F33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877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38905-B67D-49B5-836F-67CA03C015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8447C-B713-4969-A9F7-E050D64EC59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116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CAA50-CD11-4454-8BDD-CCE9C66FE02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3AC2A-9307-4A9D-B349-90387CCC34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779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13" Type="http://schemas.openxmlformats.org/officeDocument/2006/relationships/image" Target="../media/image42.emf"/><Relationship Id="rId18" Type="http://schemas.openxmlformats.org/officeDocument/2006/relationships/image" Target="../media/image47.jpeg"/><Relationship Id="rId3" Type="http://schemas.openxmlformats.org/officeDocument/2006/relationships/image" Target="../media/image32.png"/><Relationship Id="rId7" Type="http://schemas.openxmlformats.org/officeDocument/2006/relationships/image" Target="../media/image36.jpeg"/><Relationship Id="rId12" Type="http://schemas.openxmlformats.org/officeDocument/2006/relationships/image" Target="../media/image41.jpeg"/><Relationship Id="rId17" Type="http://schemas.openxmlformats.org/officeDocument/2006/relationships/image" Target="../media/image46.jpeg"/><Relationship Id="rId2" Type="http://schemas.openxmlformats.org/officeDocument/2006/relationships/image" Target="../media/image31.jpeg"/><Relationship Id="rId16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11" Type="http://schemas.openxmlformats.org/officeDocument/2006/relationships/image" Target="../media/image40.jpeg"/><Relationship Id="rId5" Type="http://schemas.openxmlformats.org/officeDocument/2006/relationships/image" Target="../media/image34.jpeg"/><Relationship Id="rId15" Type="http://schemas.openxmlformats.org/officeDocument/2006/relationships/image" Target="../media/image44.jpeg"/><Relationship Id="rId10" Type="http://schemas.openxmlformats.org/officeDocument/2006/relationships/image" Target="../media/image39.jpeg"/><Relationship Id="rId4" Type="http://schemas.openxmlformats.org/officeDocument/2006/relationships/image" Target="../media/image33.jpeg"/><Relationship Id="rId9" Type="http://schemas.openxmlformats.org/officeDocument/2006/relationships/image" Target="../media/image38.jpeg"/><Relationship Id="rId14" Type="http://schemas.openxmlformats.org/officeDocument/2006/relationships/image" Target="../media/image4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 txBox="1"/>
          <p:nvPr/>
        </p:nvSpPr>
        <p:spPr>
          <a:xfrm>
            <a:off x="10426700" y="406400"/>
            <a:ext cx="162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Impact" panose="020B0806030902050204" pitchFamily="34" charset="0"/>
              </a:rPr>
              <a:t>LOGO</a:t>
            </a:r>
            <a:endParaRPr lang="zh-CN" altLang="en-US" sz="4800" dirty="0">
              <a:solidFill>
                <a:srgbClr val="0070C0"/>
              </a:solidFill>
              <a:latin typeface="Impact" panose="020B0806030902050204" pitchFamily="34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0" y="3238500"/>
            <a:ext cx="12192000" cy="2959100"/>
            <a:chOff x="0" y="3187700"/>
            <a:chExt cx="12192000" cy="2959100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>
              <a:off x="0" y="3187700"/>
              <a:ext cx="8788400" cy="2959100"/>
            </a:xfrm>
            <a:prstGeom prst="rect">
              <a:avLst/>
            </a:prstGeom>
            <a:solidFill>
              <a:srgbClr val="5AB6DF">
                <a:alpha val="4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0" y="3327400"/>
              <a:ext cx="12192000" cy="2133600"/>
            </a:xfrm>
            <a:prstGeom prst="rect">
              <a:avLst/>
            </a:prstGeom>
            <a:gradFill>
              <a:gsLst>
                <a:gs pos="0">
                  <a:srgbClr val="015096"/>
                </a:gs>
                <a:gs pos="81000">
                  <a:srgbClr val="0182B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0" y="5461000"/>
              <a:ext cx="10426700" cy="342900"/>
            </a:xfrm>
            <a:prstGeom prst="rect">
              <a:avLst/>
            </a:prstGeom>
            <a:solidFill>
              <a:srgbClr val="5AB6DF">
                <a:alpha val="4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28404" y="3327400"/>
              <a:ext cx="3198296" cy="2133600"/>
            </a:xfrm>
            <a:prstGeom prst="rect">
              <a:avLst/>
            </a:prstGeom>
          </p:spPr>
        </p:pic>
        <p:pic>
          <p:nvPicPr>
            <p:cNvPr id="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7629" y="3327400"/>
              <a:ext cx="3256291" cy="2133600"/>
            </a:xfrm>
            <a:prstGeom prst="rect">
              <a:avLst/>
            </a:prstGeom>
          </p:spPr>
        </p:pic>
      </p:grpSp>
      <p:sp>
        <p:nvSpPr>
          <p:cNvPr id="9" name="出自【趣你的PPT】(微信:qunideppt)：最优质的PPT资源库"/>
          <p:cNvSpPr/>
          <p:nvPr/>
        </p:nvSpPr>
        <p:spPr>
          <a:xfrm>
            <a:off x="6195432" y="1684241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公司介绍企业宣传</a:t>
            </a:r>
            <a:endParaRPr lang="zh-CN" altLang="en-US" sz="54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772079" y="2567402"/>
            <a:ext cx="50321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PROFESSIONAL POWERPOINT TEMPLATE</a:t>
            </a:r>
            <a:endParaRPr lang="zh-CN" altLang="en-US" sz="1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4808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1" y="1924050"/>
            <a:ext cx="8738123" cy="2486025"/>
            <a:chOff x="1" y="1924050"/>
            <a:chExt cx="8738123" cy="2486025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" y="1924050"/>
              <a:ext cx="4267200" cy="2486025"/>
            </a:xfrm>
            <a:prstGeom prst="rect">
              <a:avLst/>
            </a:prstGeom>
            <a:gradFill>
              <a:gsLst>
                <a:gs pos="0">
                  <a:srgbClr val="015096"/>
                </a:gs>
                <a:gs pos="81000">
                  <a:srgbClr val="0182B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4639503" y="2044394"/>
              <a:ext cx="374249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600" b="1" kern="0" dirty="0">
                  <a:solidFill>
                    <a:srgbClr val="0182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产品服务 </a:t>
              </a: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4639502" y="3337531"/>
              <a:ext cx="2375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产品系列</a:t>
              </a: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4639502" y="3798962"/>
              <a:ext cx="3137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主打产品</a:t>
              </a: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6544321" y="3335363"/>
              <a:ext cx="2193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核心竞争力</a:t>
              </a: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6544321" y="3796794"/>
              <a:ext cx="17231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售后支持</a:t>
              </a: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6362699" y="3433015"/>
              <a:ext cx="0" cy="83764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391075" y="2383818"/>
            <a:ext cx="1525230" cy="1537144"/>
            <a:chOff x="9219834" y="6516034"/>
            <a:chExt cx="255386" cy="257381"/>
          </a:xfrm>
          <a:solidFill>
            <a:schemeClr val="bg1"/>
          </a:solidFill>
        </p:grpSpPr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79450" y="6516034"/>
              <a:ext cx="95770" cy="95770"/>
            </a:xfrm>
            <a:custGeom>
              <a:avLst/>
              <a:gdLst>
                <a:gd name="T0" fmla="*/ 105 w 108"/>
                <a:gd name="T1" fmla="*/ 44 h 108"/>
                <a:gd name="T2" fmla="*/ 89 w 108"/>
                <a:gd name="T3" fmla="*/ 41 h 108"/>
                <a:gd name="T4" fmla="*/ 88 w 108"/>
                <a:gd name="T5" fmla="*/ 38 h 108"/>
                <a:gd name="T6" fmla="*/ 97 w 108"/>
                <a:gd name="T7" fmla="*/ 25 h 108"/>
                <a:gd name="T8" fmla="*/ 96 w 108"/>
                <a:gd name="T9" fmla="*/ 20 h 108"/>
                <a:gd name="T10" fmla="*/ 87 w 108"/>
                <a:gd name="T11" fmla="*/ 11 h 108"/>
                <a:gd name="T12" fmla="*/ 83 w 108"/>
                <a:gd name="T13" fmla="*/ 11 h 108"/>
                <a:gd name="T14" fmla="*/ 69 w 108"/>
                <a:gd name="T15" fmla="*/ 20 h 108"/>
                <a:gd name="T16" fmla="*/ 66 w 108"/>
                <a:gd name="T17" fmla="*/ 19 h 108"/>
                <a:gd name="T18" fmla="*/ 64 w 108"/>
                <a:gd name="T19" fmla="*/ 3 h 108"/>
                <a:gd name="T20" fmla="*/ 60 w 108"/>
                <a:gd name="T21" fmla="*/ 0 h 108"/>
                <a:gd name="T22" fmla="*/ 48 w 108"/>
                <a:gd name="T23" fmla="*/ 0 h 108"/>
                <a:gd name="T24" fmla="*/ 44 w 108"/>
                <a:gd name="T25" fmla="*/ 3 h 108"/>
                <a:gd name="T26" fmla="*/ 41 w 108"/>
                <a:gd name="T27" fmla="*/ 19 h 108"/>
                <a:gd name="T28" fmla="*/ 38 w 108"/>
                <a:gd name="T29" fmla="*/ 20 h 108"/>
                <a:gd name="T30" fmla="*/ 25 w 108"/>
                <a:gd name="T31" fmla="*/ 11 h 108"/>
                <a:gd name="T32" fmla="*/ 20 w 108"/>
                <a:gd name="T33" fmla="*/ 11 h 108"/>
                <a:gd name="T34" fmla="*/ 11 w 108"/>
                <a:gd name="T35" fmla="*/ 20 h 108"/>
                <a:gd name="T36" fmla="*/ 11 w 108"/>
                <a:gd name="T37" fmla="*/ 25 h 108"/>
                <a:gd name="T38" fmla="*/ 20 w 108"/>
                <a:gd name="T39" fmla="*/ 38 h 108"/>
                <a:gd name="T40" fmla="*/ 19 w 108"/>
                <a:gd name="T41" fmla="*/ 41 h 108"/>
                <a:gd name="T42" fmla="*/ 3 w 108"/>
                <a:gd name="T43" fmla="*/ 44 h 108"/>
                <a:gd name="T44" fmla="*/ 0 w 108"/>
                <a:gd name="T45" fmla="*/ 48 h 108"/>
                <a:gd name="T46" fmla="*/ 0 w 108"/>
                <a:gd name="T47" fmla="*/ 60 h 108"/>
                <a:gd name="T48" fmla="*/ 3 w 108"/>
                <a:gd name="T49" fmla="*/ 64 h 108"/>
                <a:gd name="T50" fmla="*/ 19 w 108"/>
                <a:gd name="T51" fmla="*/ 67 h 108"/>
                <a:gd name="T52" fmla="*/ 20 w 108"/>
                <a:gd name="T53" fmla="*/ 69 h 108"/>
                <a:gd name="T54" fmla="*/ 11 w 108"/>
                <a:gd name="T55" fmla="*/ 83 h 108"/>
                <a:gd name="T56" fmla="*/ 11 w 108"/>
                <a:gd name="T57" fmla="*/ 88 h 108"/>
                <a:gd name="T58" fmla="*/ 20 w 108"/>
                <a:gd name="T59" fmla="*/ 96 h 108"/>
                <a:gd name="T60" fmla="*/ 25 w 108"/>
                <a:gd name="T61" fmla="*/ 97 h 108"/>
                <a:gd name="T62" fmla="*/ 38 w 108"/>
                <a:gd name="T63" fmla="*/ 88 h 108"/>
                <a:gd name="T64" fmla="*/ 41 w 108"/>
                <a:gd name="T65" fmla="*/ 89 h 108"/>
                <a:gd name="T66" fmla="*/ 44 w 108"/>
                <a:gd name="T67" fmla="*/ 105 h 108"/>
                <a:gd name="T68" fmla="*/ 48 w 108"/>
                <a:gd name="T69" fmla="*/ 108 h 108"/>
                <a:gd name="T70" fmla="*/ 60 w 108"/>
                <a:gd name="T71" fmla="*/ 108 h 108"/>
                <a:gd name="T72" fmla="*/ 64 w 108"/>
                <a:gd name="T73" fmla="*/ 105 h 108"/>
                <a:gd name="T74" fmla="*/ 66 w 108"/>
                <a:gd name="T75" fmla="*/ 89 h 108"/>
                <a:gd name="T76" fmla="*/ 69 w 108"/>
                <a:gd name="T77" fmla="*/ 88 h 108"/>
                <a:gd name="T78" fmla="*/ 83 w 108"/>
                <a:gd name="T79" fmla="*/ 97 h 108"/>
                <a:gd name="T80" fmla="*/ 87 w 108"/>
                <a:gd name="T81" fmla="*/ 96 h 108"/>
                <a:gd name="T82" fmla="*/ 96 w 108"/>
                <a:gd name="T83" fmla="*/ 88 h 108"/>
                <a:gd name="T84" fmla="*/ 97 w 108"/>
                <a:gd name="T85" fmla="*/ 83 h 108"/>
                <a:gd name="T86" fmla="*/ 88 w 108"/>
                <a:gd name="T87" fmla="*/ 69 h 108"/>
                <a:gd name="T88" fmla="*/ 89 w 108"/>
                <a:gd name="T89" fmla="*/ 67 h 108"/>
                <a:gd name="T90" fmla="*/ 105 w 108"/>
                <a:gd name="T91" fmla="*/ 64 h 108"/>
                <a:gd name="T92" fmla="*/ 108 w 108"/>
                <a:gd name="T93" fmla="*/ 60 h 108"/>
                <a:gd name="T94" fmla="*/ 108 w 108"/>
                <a:gd name="T95" fmla="*/ 48 h 108"/>
                <a:gd name="T96" fmla="*/ 105 w 108"/>
                <a:gd name="T97" fmla="*/ 44 h 108"/>
                <a:gd name="T98" fmla="*/ 54 w 108"/>
                <a:gd name="T99" fmla="*/ 71 h 108"/>
                <a:gd name="T100" fmla="*/ 37 w 108"/>
                <a:gd name="T101" fmla="*/ 54 h 108"/>
                <a:gd name="T102" fmla="*/ 54 w 108"/>
                <a:gd name="T103" fmla="*/ 37 h 108"/>
                <a:gd name="T104" fmla="*/ 71 w 108"/>
                <a:gd name="T105" fmla="*/ 54 h 108"/>
                <a:gd name="T106" fmla="*/ 54 w 108"/>
                <a:gd name="T107" fmla="*/ 7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" h="108">
                  <a:moveTo>
                    <a:pt x="105" y="44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0"/>
                    <a:pt x="88" y="38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8" y="23"/>
                    <a:pt x="97" y="21"/>
                    <a:pt x="96" y="20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0"/>
                    <a:pt x="84" y="10"/>
                    <a:pt x="83" y="11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1"/>
                    <a:pt x="67" y="21"/>
                    <a:pt x="66" y="1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1"/>
                    <a:pt x="62" y="0"/>
                    <a:pt x="6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6" y="0"/>
                    <a:pt x="44" y="1"/>
                    <a:pt x="44" y="3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21"/>
                    <a:pt x="40" y="21"/>
                    <a:pt x="38" y="2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0"/>
                    <a:pt x="21" y="10"/>
                    <a:pt x="20" y="1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1"/>
                    <a:pt x="10" y="23"/>
                    <a:pt x="11" y="25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40"/>
                    <a:pt x="21" y="41"/>
                    <a:pt x="19" y="41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" y="45"/>
                    <a:pt x="0" y="46"/>
                    <a:pt x="0" y="4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3"/>
                    <a:pt x="3" y="64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1" y="67"/>
                    <a:pt x="21" y="68"/>
                    <a:pt x="20" y="69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0" y="84"/>
                    <a:pt x="10" y="86"/>
                    <a:pt x="11" y="88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1" y="97"/>
                    <a:pt x="23" y="98"/>
                    <a:pt x="25" y="97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0" y="87"/>
                    <a:pt x="41" y="87"/>
                    <a:pt x="41" y="89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4" y="106"/>
                    <a:pt x="46" y="108"/>
                    <a:pt x="48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62" y="108"/>
                    <a:pt x="63" y="106"/>
                    <a:pt x="64" y="10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8" y="87"/>
                    <a:pt x="69" y="88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4" y="98"/>
                    <a:pt x="86" y="97"/>
                    <a:pt x="87" y="96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7" y="86"/>
                    <a:pt x="98" y="84"/>
                    <a:pt x="97" y="83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87" y="68"/>
                    <a:pt x="87" y="67"/>
                    <a:pt x="89" y="67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6" y="63"/>
                    <a:pt x="108" y="62"/>
                    <a:pt x="108" y="60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08" y="46"/>
                    <a:pt x="106" y="45"/>
                    <a:pt x="105" y="44"/>
                  </a:cubicBezTo>
                  <a:close/>
                  <a:moveTo>
                    <a:pt x="54" y="71"/>
                  </a:moveTo>
                  <a:cubicBezTo>
                    <a:pt x="45" y="71"/>
                    <a:pt x="37" y="63"/>
                    <a:pt x="37" y="54"/>
                  </a:cubicBezTo>
                  <a:cubicBezTo>
                    <a:pt x="37" y="45"/>
                    <a:pt x="45" y="37"/>
                    <a:pt x="54" y="37"/>
                  </a:cubicBezTo>
                  <a:cubicBezTo>
                    <a:pt x="63" y="37"/>
                    <a:pt x="71" y="45"/>
                    <a:pt x="71" y="54"/>
                  </a:cubicBezTo>
                  <a:cubicBezTo>
                    <a:pt x="71" y="63"/>
                    <a:pt x="63" y="71"/>
                    <a:pt x="54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219834" y="6579880"/>
              <a:ext cx="191540" cy="193535"/>
            </a:xfrm>
            <a:custGeom>
              <a:avLst/>
              <a:gdLst>
                <a:gd name="T0" fmla="*/ 210 w 216"/>
                <a:gd name="T1" fmla="*/ 89 h 216"/>
                <a:gd name="T2" fmla="*/ 178 w 216"/>
                <a:gd name="T3" fmla="*/ 83 h 216"/>
                <a:gd name="T4" fmla="*/ 176 w 216"/>
                <a:gd name="T5" fmla="*/ 77 h 216"/>
                <a:gd name="T6" fmla="*/ 194 w 216"/>
                <a:gd name="T7" fmla="*/ 49 h 216"/>
                <a:gd name="T8" fmla="*/ 193 w 216"/>
                <a:gd name="T9" fmla="*/ 41 h 216"/>
                <a:gd name="T10" fmla="*/ 175 w 216"/>
                <a:gd name="T11" fmla="*/ 23 h 216"/>
                <a:gd name="T12" fmla="*/ 167 w 216"/>
                <a:gd name="T13" fmla="*/ 22 h 216"/>
                <a:gd name="T14" fmla="*/ 139 w 216"/>
                <a:gd name="T15" fmla="*/ 40 h 216"/>
                <a:gd name="T16" fmla="*/ 133 w 216"/>
                <a:gd name="T17" fmla="*/ 38 h 216"/>
                <a:gd name="T18" fmla="*/ 127 w 216"/>
                <a:gd name="T19" fmla="*/ 6 h 216"/>
                <a:gd name="T20" fmla="*/ 121 w 216"/>
                <a:gd name="T21" fmla="*/ 0 h 216"/>
                <a:gd name="T22" fmla="*/ 95 w 216"/>
                <a:gd name="T23" fmla="*/ 0 h 216"/>
                <a:gd name="T24" fmla="*/ 89 w 216"/>
                <a:gd name="T25" fmla="*/ 6 h 216"/>
                <a:gd name="T26" fmla="*/ 83 w 216"/>
                <a:gd name="T27" fmla="*/ 38 h 216"/>
                <a:gd name="T28" fmla="*/ 77 w 216"/>
                <a:gd name="T29" fmla="*/ 40 h 216"/>
                <a:gd name="T30" fmla="*/ 49 w 216"/>
                <a:gd name="T31" fmla="*/ 22 h 216"/>
                <a:gd name="T32" fmla="*/ 41 w 216"/>
                <a:gd name="T33" fmla="*/ 23 h 216"/>
                <a:gd name="T34" fmla="*/ 23 w 216"/>
                <a:gd name="T35" fmla="*/ 41 h 216"/>
                <a:gd name="T36" fmla="*/ 22 w 216"/>
                <a:gd name="T37" fmla="*/ 49 h 216"/>
                <a:gd name="T38" fmla="*/ 40 w 216"/>
                <a:gd name="T39" fmla="*/ 77 h 216"/>
                <a:gd name="T40" fmla="*/ 38 w 216"/>
                <a:gd name="T41" fmla="*/ 83 h 216"/>
                <a:gd name="T42" fmla="*/ 6 w 216"/>
                <a:gd name="T43" fmla="*/ 89 h 216"/>
                <a:gd name="T44" fmla="*/ 0 w 216"/>
                <a:gd name="T45" fmla="*/ 95 h 216"/>
                <a:gd name="T46" fmla="*/ 0 w 216"/>
                <a:gd name="T47" fmla="*/ 121 h 216"/>
                <a:gd name="T48" fmla="*/ 6 w 216"/>
                <a:gd name="T49" fmla="*/ 127 h 216"/>
                <a:gd name="T50" fmla="*/ 38 w 216"/>
                <a:gd name="T51" fmla="*/ 133 h 216"/>
                <a:gd name="T52" fmla="*/ 40 w 216"/>
                <a:gd name="T53" fmla="*/ 139 h 216"/>
                <a:gd name="T54" fmla="*/ 22 w 216"/>
                <a:gd name="T55" fmla="*/ 167 h 216"/>
                <a:gd name="T56" fmla="*/ 23 w 216"/>
                <a:gd name="T57" fmla="*/ 175 h 216"/>
                <a:gd name="T58" fmla="*/ 41 w 216"/>
                <a:gd name="T59" fmla="*/ 193 h 216"/>
                <a:gd name="T60" fmla="*/ 49 w 216"/>
                <a:gd name="T61" fmla="*/ 194 h 216"/>
                <a:gd name="T62" fmla="*/ 77 w 216"/>
                <a:gd name="T63" fmla="*/ 176 h 216"/>
                <a:gd name="T64" fmla="*/ 83 w 216"/>
                <a:gd name="T65" fmla="*/ 178 h 216"/>
                <a:gd name="T66" fmla="*/ 89 w 216"/>
                <a:gd name="T67" fmla="*/ 210 h 216"/>
                <a:gd name="T68" fmla="*/ 95 w 216"/>
                <a:gd name="T69" fmla="*/ 216 h 216"/>
                <a:gd name="T70" fmla="*/ 121 w 216"/>
                <a:gd name="T71" fmla="*/ 216 h 216"/>
                <a:gd name="T72" fmla="*/ 127 w 216"/>
                <a:gd name="T73" fmla="*/ 210 h 216"/>
                <a:gd name="T74" fmla="*/ 133 w 216"/>
                <a:gd name="T75" fmla="*/ 178 h 216"/>
                <a:gd name="T76" fmla="*/ 139 w 216"/>
                <a:gd name="T77" fmla="*/ 176 h 216"/>
                <a:gd name="T78" fmla="*/ 167 w 216"/>
                <a:gd name="T79" fmla="*/ 194 h 216"/>
                <a:gd name="T80" fmla="*/ 175 w 216"/>
                <a:gd name="T81" fmla="*/ 193 h 216"/>
                <a:gd name="T82" fmla="*/ 193 w 216"/>
                <a:gd name="T83" fmla="*/ 175 h 216"/>
                <a:gd name="T84" fmla="*/ 194 w 216"/>
                <a:gd name="T85" fmla="*/ 167 h 216"/>
                <a:gd name="T86" fmla="*/ 176 w 216"/>
                <a:gd name="T87" fmla="*/ 139 h 216"/>
                <a:gd name="T88" fmla="*/ 178 w 216"/>
                <a:gd name="T89" fmla="*/ 133 h 216"/>
                <a:gd name="T90" fmla="*/ 210 w 216"/>
                <a:gd name="T91" fmla="*/ 127 h 216"/>
                <a:gd name="T92" fmla="*/ 216 w 216"/>
                <a:gd name="T93" fmla="*/ 121 h 216"/>
                <a:gd name="T94" fmla="*/ 216 w 216"/>
                <a:gd name="T95" fmla="*/ 95 h 216"/>
                <a:gd name="T96" fmla="*/ 210 w 216"/>
                <a:gd name="T97" fmla="*/ 89 h 216"/>
                <a:gd name="T98" fmla="*/ 108 w 216"/>
                <a:gd name="T99" fmla="*/ 147 h 216"/>
                <a:gd name="T100" fmla="*/ 69 w 216"/>
                <a:gd name="T101" fmla="*/ 108 h 216"/>
                <a:gd name="T102" fmla="*/ 108 w 216"/>
                <a:gd name="T103" fmla="*/ 69 h 216"/>
                <a:gd name="T104" fmla="*/ 147 w 216"/>
                <a:gd name="T105" fmla="*/ 108 h 216"/>
                <a:gd name="T106" fmla="*/ 108 w 216"/>
                <a:gd name="T107" fmla="*/ 14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6" h="216">
                  <a:moveTo>
                    <a:pt x="210" y="89"/>
                  </a:moveTo>
                  <a:cubicBezTo>
                    <a:pt x="178" y="83"/>
                    <a:pt x="178" y="83"/>
                    <a:pt x="178" y="83"/>
                  </a:cubicBezTo>
                  <a:cubicBezTo>
                    <a:pt x="175" y="82"/>
                    <a:pt x="174" y="80"/>
                    <a:pt x="176" y="77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6" y="47"/>
                    <a:pt x="195" y="43"/>
                    <a:pt x="193" y="41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3" y="21"/>
                    <a:pt x="169" y="20"/>
                    <a:pt x="167" y="22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2"/>
                    <a:pt x="134" y="41"/>
                    <a:pt x="133" y="38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27" y="3"/>
                    <a:pt x="124" y="0"/>
                    <a:pt x="121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2" y="0"/>
                    <a:pt x="89" y="3"/>
                    <a:pt x="89" y="6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2" y="41"/>
                    <a:pt x="80" y="42"/>
                    <a:pt x="77" y="40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7" y="20"/>
                    <a:pt x="43" y="21"/>
                    <a:pt x="41" y="23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43"/>
                    <a:pt x="20" y="47"/>
                    <a:pt x="22" y="49"/>
                  </a:cubicBezTo>
                  <a:cubicBezTo>
                    <a:pt x="40" y="77"/>
                    <a:pt x="40" y="77"/>
                    <a:pt x="40" y="77"/>
                  </a:cubicBezTo>
                  <a:cubicBezTo>
                    <a:pt x="42" y="80"/>
                    <a:pt x="41" y="82"/>
                    <a:pt x="38" y="83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3" y="89"/>
                    <a:pt x="0" y="92"/>
                    <a:pt x="0" y="95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4"/>
                    <a:pt x="3" y="127"/>
                    <a:pt x="6" y="127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41" y="134"/>
                    <a:pt x="42" y="137"/>
                    <a:pt x="40" y="139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0" y="169"/>
                    <a:pt x="21" y="173"/>
                    <a:pt x="23" y="175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3" y="195"/>
                    <a:pt x="47" y="196"/>
                    <a:pt x="49" y="194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80" y="174"/>
                    <a:pt x="82" y="175"/>
                    <a:pt x="83" y="178"/>
                  </a:cubicBezTo>
                  <a:cubicBezTo>
                    <a:pt x="89" y="210"/>
                    <a:pt x="89" y="210"/>
                    <a:pt x="89" y="210"/>
                  </a:cubicBezTo>
                  <a:cubicBezTo>
                    <a:pt x="89" y="213"/>
                    <a:pt x="92" y="216"/>
                    <a:pt x="95" y="216"/>
                  </a:cubicBezTo>
                  <a:cubicBezTo>
                    <a:pt x="121" y="216"/>
                    <a:pt x="121" y="216"/>
                    <a:pt x="121" y="216"/>
                  </a:cubicBezTo>
                  <a:cubicBezTo>
                    <a:pt x="124" y="216"/>
                    <a:pt x="127" y="213"/>
                    <a:pt x="127" y="210"/>
                  </a:cubicBezTo>
                  <a:cubicBezTo>
                    <a:pt x="133" y="178"/>
                    <a:pt x="133" y="178"/>
                    <a:pt x="133" y="178"/>
                  </a:cubicBezTo>
                  <a:cubicBezTo>
                    <a:pt x="134" y="175"/>
                    <a:pt x="137" y="174"/>
                    <a:pt x="139" y="176"/>
                  </a:cubicBezTo>
                  <a:cubicBezTo>
                    <a:pt x="167" y="194"/>
                    <a:pt x="167" y="194"/>
                    <a:pt x="167" y="194"/>
                  </a:cubicBezTo>
                  <a:cubicBezTo>
                    <a:pt x="169" y="196"/>
                    <a:pt x="173" y="195"/>
                    <a:pt x="175" y="193"/>
                  </a:cubicBezTo>
                  <a:cubicBezTo>
                    <a:pt x="193" y="175"/>
                    <a:pt x="193" y="175"/>
                    <a:pt x="193" y="175"/>
                  </a:cubicBezTo>
                  <a:cubicBezTo>
                    <a:pt x="195" y="173"/>
                    <a:pt x="196" y="169"/>
                    <a:pt x="194" y="167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174" y="137"/>
                    <a:pt x="175" y="134"/>
                    <a:pt x="178" y="133"/>
                  </a:cubicBezTo>
                  <a:cubicBezTo>
                    <a:pt x="210" y="127"/>
                    <a:pt x="210" y="127"/>
                    <a:pt x="210" y="127"/>
                  </a:cubicBezTo>
                  <a:cubicBezTo>
                    <a:pt x="213" y="127"/>
                    <a:pt x="216" y="124"/>
                    <a:pt x="216" y="121"/>
                  </a:cubicBezTo>
                  <a:cubicBezTo>
                    <a:pt x="216" y="95"/>
                    <a:pt x="216" y="95"/>
                    <a:pt x="216" y="95"/>
                  </a:cubicBezTo>
                  <a:cubicBezTo>
                    <a:pt x="216" y="92"/>
                    <a:pt x="213" y="89"/>
                    <a:pt x="210" y="89"/>
                  </a:cubicBezTo>
                  <a:close/>
                  <a:moveTo>
                    <a:pt x="108" y="147"/>
                  </a:moveTo>
                  <a:cubicBezTo>
                    <a:pt x="86" y="147"/>
                    <a:pt x="69" y="130"/>
                    <a:pt x="69" y="108"/>
                  </a:cubicBezTo>
                  <a:cubicBezTo>
                    <a:pt x="69" y="87"/>
                    <a:pt x="86" y="69"/>
                    <a:pt x="108" y="69"/>
                  </a:cubicBezTo>
                  <a:cubicBezTo>
                    <a:pt x="130" y="69"/>
                    <a:pt x="147" y="87"/>
                    <a:pt x="147" y="108"/>
                  </a:cubicBezTo>
                  <a:cubicBezTo>
                    <a:pt x="147" y="130"/>
                    <a:pt x="130" y="147"/>
                    <a:pt x="108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</p:spTree>
    <p:extLst>
      <p:ext uri="{BB962C8B-B14F-4D97-AF65-F5344CB8AC3E}">
        <p14:creationId xmlns:p14="http://schemas.microsoft.com/office/powerpoint/2010/main" val="3017818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702061" y="4632637"/>
            <a:ext cx="10636369" cy="1408292"/>
            <a:chOff x="702061" y="4632637"/>
            <a:chExt cx="10636369" cy="1408292"/>
          </a:xfrm>
        </p:grpSpPr>
        <p:sp>
          <p:nvSpPr>
            <p:cNvPr id="6" name="出自【趣你的PPT】(微信:qunideppt)：最优质的PPT资源库"/>
            <p:cNvSpPr txBox="1">
              <a:spLocks/>
            </p:cNvSpPr>
            <p:nvPr/>
          </p:nvSpPr>
          <p:spPr>
            <a:xfrm>
              <a:off x="702061" y="5228486"/>
              <a:ext cx="10636369" cy="812443"/>
            </a:xfrm>
            <a:prstGeom prst="rect">
              <a:avLst/>
            </a:prstGeom>
          </p:spPr>
          <p:txBody>
            <a:bodyPr vert="horz" lIns="121682" tIns="60841" rIns="121682" bIns="60841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7" name="出自【趣你的PPT】(微信:qunideppt)：最优质的PPT资源库"/>
            <p:cNvSpPr txBox="1">
              <a:spLocks/>
            </p:cNvSpPr>
            <p:nvPr/>
          </p:nvSpPr>
          <p:spPr>
            <a:xfrm>
              <a:off x="702061" y="4632637"/>
              <a:ext cx="3353810" cy="708327"/>
            </a:xfrm>
            <a:prstGeom prst="rect">
              <a:avLst/>
            </a:prstGeom>
          </p:spPr>
          <p:txBody>
            <a:bodyPr vert="horz" lIns="121682" tIns="60841" rIns="121682" bIns="60841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单击此处添加标题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11670" y="1971798"/>
            <a:ext cx="2730065" cy="1989509"/>
          </a:xfrm>
          <a:prstGeom prst="rect">
            <a:avLst/>
          </a:prstGeom>
        </p:spPr>
      </p:pic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5284" y="-1"/>
            <a:ext cx="2445171" cy="1983699"/>
          </a:xfrm>
          <a:prstGeom prst="rect">
            <a:avLst/>
          </a:prstGeom>
        </p:spPr>
      </p:pic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30126" y="1983700"/>
            <a:ext cx="2459064" cy="1977609"/>
          </a:xfrm>
          <a:prstGeom prst="rect">
            <a:avLst/>
          </a:prstGeom>
        </p:spPr>
      </p:pic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859" y="-11849"/>
            <a:ext cx="2449752" cy="1995550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/>
          <p:nvPr/>
        </p:nvSpPr>
        <p:spPr>
          <a:xfrm>
            <a:off x="-3858" y="1983701"/>
            <a:ext cx="2433984" cy="1977609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615"/>
            <a:endParaRPr lang="en-US" sz="319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346962" y="2292704"/>
            <a:ext cx="1690827" cy="724647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产品一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4879876" y="1983701"/>
            <a:ext cx="2433983" cy="1977609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615"/>
            <a:endParaRPr lang="en-US" sz="319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9746111" y="1983701"/>
            <a:ext cx="2433984" cy="1977609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615"/>
            <a:endParaRPr lang="en-US" sz="319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2441307" y="6092"/>
            <a:ext cx="2433982" cy="1977609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615"/>
            <a:endParaRPr lang="en-US" sz="319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7312128" y="6092"/>
            <a:ext cx="2433984" cy="1977609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615"/>
            <a:endParaRPr lang="en-US" sz="319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37782" y="-3809"/>
            <a:ext cx="2445169" cy="1986382"/>
          </a:xfrm>
          <a:prstGeom prst="rect">
            <a:avLst/>
          </a:prstGeom>
        </p:spPr>
      </p:pic>
      <p:sp>
        <p:nvSpPr>
          <p:cNvPr id="22" name="出自【趣你的PPT】(微信:qunideppt)：最优质的PPT资源库"/>
          <p:cNvSpPr txBox="1">
            <a:spLocks/>
          </p:cNvSpPr>
          <p:nvPr/>
        </p:nvSpPr>
        <p:spPr>
          <a:xfrm>
            <a:off x="346963" y="2924765"/>
            <a:ext cx="1819515" cy="688435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我们工作室致力于专业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模板的发布</a:t>
            </a: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>
          <a:xfrm>
            <a:off x="5185558" y="2292704"/>
            <a:ext cx="1690827" cy="724647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产品三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>
          <a:xfrm>
            <a:off x="5185559" y="2924765"/>
            <a:ext cx="1819515" cy="688435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我们工作室致力于专业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模板的发布</a:t>
            </a:r>
          </a:p>
        </p:txBody>
      </p:sp>
      <p:sp>
        <p:nvSpPr>
          <p:cNvPr id="25" name="出自【趣你的PPT】(微信:qunideppt)：最优质的PPT资源库"/>
          <p:cNvSpPr txBox="1">
            <a:spLocks/>
          </p:cNvSpPr>
          <p:nvPr/>
        </p:nvSpPr>
        <p:spPr>
          <a:xfrm>
            <a:off x="10054013" y="2292704"/>
            <a:ext cx="1690827" cy="724647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产品五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>
          <a:xfrm>
            <a:off x="10054014" y="2924765"/>
            <a:ext cx="1819515" cy="688435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我们工作室致力于专业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模板的发布</a:t>
            </a:r>
          </a:p>
        </p:txBody>
      </p:sp>
      <p:sp>
        <p:nvSpPr>
          <p:cNvPr id="27" name="出自【趣你的PPT】(微信:qunideppt)：最优质的PPT资源库"/>
          <p:cNvSpPr txBox="1">
            <a:spLocks/>
          </p:cNvSpPr>
          <p:nvPr/>
        </p:nvSpPr>
        <p:spPr>
          <a:xfrm>
            <a:off x="2753126" y="359945"/>
            <a:ext cx="1690827" cy="724647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产品二</a:t>
            </a:r>
          </a:p>
        </p:txBody>
      </p:sp>
      <p:sp>
        <p:nvSpPr>
          <p:cNvPr id="28" name="出自【趣你的PPT】(微信:qunideppt)：最优质的PPT资源库"/>
          <p:cNvSpPr txBox="1">
            <a:spLocks/>
          </p:cNvSpPr>
          <p:nvPr/>
        </p:nvSpPr>
        <p:spPr>
          <a:xfrm>
            <a:off x="2753127" y="992006"/>
            <a:ext cx="1819515" cy="688435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我们工作室致力于专业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模板的发布</a:t>
            </a:r>
          </a:p>
        </p:txBody>
      </p:sp>
      <p:sp>
        <p:nvSpPr>
          <p:cNvPr id="29" name="出自【趣你的PPT】(微信:qunideppt)：最优质的PPT资源库"/>
          <p:cNvSpPr txBox="1">
            <a:spLocks/>
          </p:cNvSpPr>
          <p:nvPr/>
        </p:nvSpPr>
        <p:spPr>
          <a:xfrm>
            <a:off x="7627688" y="359945"/>
            <a:ext cx="1690827" cy="724647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产品四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>
            <a:spLocks/>
          </p:cNvSpPr>
          <p:nvPr/>
        </p:nvSpPr>
        <p:spPr>
          <a:xfrm>
            <a:off x="7627689" y="992006"/>
            <a:ext cx="1819515" cy="688435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我们工作室致力于专业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模板的发布</a:t>
            </a:r>
          </a:p>
        </p:txBody>
      </p:sp>
    </p:spTree>
    <p:extLst>
      <p:ext uri="{BB962C8B-B14F-4D97-AF65-F5344CB8AC3E}">
        <p14:creationId xmlns:p14="http://schemas.microsoft.com/office/powerpoint/2010/main" val="31055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产品介绍</a:t>
            </a:r>
          </a:p>
        </p:txBody>
      </p:sp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517"/>
          <a:stretch/>
        </p:blipFill>
        <p:spPr>
          <a:xfrm>
            <a:off x="1108843" y="1415778"/>
            <a:ext cx="5760720" cy="4260976"/>
          </a:xfrm>
          <a:prstGeom prst="rect">
            <a:avLst/>
          </a:prstGeom>
        </p:spPr>
      </p:pic>
      <p:sp>
        <p:nvSpPr>
          <p:cNvPr id="6" name="出自【趣你的PPT】(微信:qunideppt)：最优质的PPT资源库"/>
          <p:cNvSpPr/>
          <p:nvPr/>
        </p:nvSpPr>
        <p:spPr>
          <a:xfrm>
            <a:off x="5400214" y="4606653"/>
            <a:ext cx="5805377" cy="1499191"/>
          </a:xfrm>
          <a:prstGeom prst="rect">
            <a:avLst/>
          </a:prstGeom>
          <a:solidFill>
            <a:srgbClr val="7ACDE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7067470" y="4940749"/>
            <a:ext cx="409346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433742" y="3320293"/>
            <a:ext cx="377184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7433742" y="2998343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387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主打产品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0" y="3616960"/>
            <a:ext cx="12192000" cy="3241040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6357982" y="2451592"/>
            <a:ext cx="17477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匠心精神</a:t>
            </a:r>
            <a:endParaRPr lang="en-US" altLang="zh-CN" sz="2800" b="1" dirty="0">
              <a:solidFill>
                <a:srgbClr val="00AF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汗水凝结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357982" y="4148545"/>
            <a:ext cx="52862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718237" y="874064"/>
            <a:ext cx="5091975" cy="5485791"/>
            <a:chOff x="718237" y="874064"/>
            <a:chExt cx="5091975" cy="5485791"/>
          </a:xfrm>
        </p:grpSpPr>
        <p:grpSp>
          <p:nvGrpSpPr>
            <p:cNvPr id="12" name="组合 11"/>
            <p:cNvGrpSpPr/>
            <p:nvPr/>
          </p:nvGrpSpPr>
          <p:grpSpPr>
            <a:xfrm>
              <a:off x="718237" y="874064"/>
              <a:ext cx="5091975" cy="5485791"/>
              <a:chOff x="612473" y="1032399"/>
              <a:chExt cx="4921508" cy="5302140"/>
            </a:xfrm>
          </p:grpSpPr>
          <p:pic>
            <p:nvPicPr>
              <p:cNvPr id="16" name="出自【趣你的PPT】(微信:qunideppt)：最优质的PPT资源库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flipH="1">
                <a:off x="612473" y="1032399"/>
                <a:ext cx="4921508" cy="5302140"/>
              </a:xfrm>
              <a:prstGeom prst="rect">
                <a:avLst/>
              </a:prstGeom>
            </p:spPr>
          </p:pic>
          <p:pic>
            <p:nvPicPr>
              <p:cNvPr id="17" name="出自【趣你的PPT】(微信:qunideppt)：最优质的PPT资源库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72702" y="1677266"/>
                <a:ext cx="3328704" cy="3121423"/>
              </a:xfrm>
              <a:prstGeom prst="rect">
                <a:avLst/>
              </a:prstGeom>
            </p:spPr>
          </p:pic>
        </p:grp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1711726" y="1541267"/>
              <a:ext cx="3444001" cy="3229540"/>
            </a:xfrm>
            <a:custGeom>
              <a:avLst/>
              <a:gdLst>
                <a:gd name="connsiteX0" fmla="*/ 0 w 3444001"/>
                <a:gd name="connsiteY0" fmla="*/ 3229540 h 3229540"/>
                <a:gd name="connsiteX1" fmla="*/ 0 w 3444001"/>
                <a:gd name="connsiteY1" fmla="*/ 0 h 3229540"/>
                <a:gd name="connsiteX2" fmla="*/ 3444001 w 3444001"/>
                <a:gd name="connsiteY2" fmla="*/ 3229540 h 3229540"/>
                <a:gd name="connsiteX3" fmla="*/ 0 w 3444001"/>
                <a:gd name="connsiteY3" fmla="*/ 3229540 h 3229540"/>
                <a:gd name="connsiteX0" fmla="*/ 320040 w 3444001"/>
                <a:gd name="connsiteY0" fmla="*/ 3016180 h 3229540"/>
                <a:gd name="connsiteX1" fmla="*/ 0 w 3444001"/>
                <a:gd name="connsiteY1" fmla="*/ 0 h 3229540"/>
                <a:gd name="connsiteX2" fmla="*/ 3444001 w 3444001"/>
                <a:gd name="connsiteY2" fmla="*/ 3229540 h 3229540"/>
                <a:gd name="connsiteX3" fmla="*/ 320040 w 3444001"/>
                <a:gd name="connsiteY3" fmla="*/ 3016180 h 3229540"/>
                <a:gd name="connsiteX0" fmla="*/ 182880 w 3444001"/>
                <a:gd name="connsiteY0" fmla="*/ 3000940 h 3229540"/>
                <a:gd name="connsiteX1" fmla="*/ 0 w 3444001"/>
                <a:gd name="connsiteY1" fmla="*/ 0 h 3229540"/>
                <a:gd name="connsiteX2" fmla="*/ 3444001 w 3444001"/>
                <a:gd name="connsiteY2" fmla="*/ 3229540 h 3229540"/>
                <a:gd name="connsiteX3" fmla="*/ 182880 w 3444001"/>
                <a:gd name="connsiteY3" fmla="*/ 3000940 h 322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001" h="3229540">
                  <a:moveTo>
                    <a:pt x="182880" y="3000940"/>
                  </a:moveTo>
                  <a:lnTo>
                    <a:pt x="0" y="0"/>
                  </a:lnTo>
                  <a:lnTo>
                    <a:pt x="3444001" y="3229540"/>
                  </a:lnTo>
                  <a:lnTo>
                    <a:pt x="182880" y="3000940"/>
                  </a:ln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 flipH="1" flipV="1">
              <a:off x="1709420" y="1544303"/>
              <a:ext cx="3446780" cy="3231475"/>
            </a:xfrm>
            <a:custGeom>
              <a:avLst/>
              <a:gdLst>
                <a:gd name="connsiteX0" fmla="*/ 0 w 2049780"/>
                <a:gd name="connsiteY0" fmla="*/ 1209056 h 1209056"/>
                <a:gd name="connsiteX1" fmla="*/ 0 w 2049780"/>
                <a:gd name="connsiteY1" fmla="*/ 0 h 1209056"/>
                <a:gd name="connsiteX2" fmla="*/ 2049780 w 2049780"/>
                <a:gd name="connsiteY2" fmla="*/ 1209056 h 1209056"/>
                <a:gd name="connsiteX3" fmla="*/ 0 w 2049780"/>
                <a:gd name="connsiteY3" fmla="*/ 1209056 h 1209056"/>
                <a:gd name="connsiteX0" fmla="*/ 0 w 2842260"/>
                <a:gd name="connsiteY0" fmla="*/ 1209056 h 2070116"/>
                <a:gd name="connsiteX1" fmla="*/ 0 w 2842260"/>
                <a:gd name="connsiteY1" fmla="*/ 0 h 2070116"/>
                <a:gd name="connsiteX2" fmla="*/ 2842260 w 2842260"/>
                <a:gd name="connsiteY2" fmla="*/ 2070116 h 2070116"/>
                <a:gd name="connsiteX3" fmla="*/ 0 w 2842260"/>
                <a:gd name="connsiteY3" fmla="*/ 1209056 h 2070116"/>
                <a:gd name="connsiteX0" fmla="*/ 0 w 3162300"/>
                <a:gd name="connsiteY0" fmla="*/ 1102376 h 2070116"/>
                <a:gd name="connsiteX1" fmla="*/ 320040 w 3162300"/>
                <a:gd name="connsiteY1" fmla="*/ 0 h 2070116"/>
                <a:gd name="connsiteX2" fmla="*/ 3162300 w 3162300"/>
                <a:gd name="connsiteY2" fmla="*/ 2070116 h 2070116"/>
                <a:gd name="connsiteX3" fmla="*/ 0 w 3162300"/>
                <a:gd name="connsiteY3" fmla="*/ 1102376 h 2070116"/>
                <a:gd name="connsiteX0" fmla="*/ 259080 w 3421380"/>
                <a:gd name="connsiteY0" fmla="*/ 2260616 h 3228356"/>
                <a:gd name="connsiteX1" fmla="*/ 0 w 3421380"/>
                <a:gd name="connsiteY1" fmla="*/ 0 h 3228356"/>
                <a:gd name="connsiteX2" fmla="*/ 3421380 w 3421380"/>
                <a:gd name="connsiteY2" fmla="*/ 3228356 h 3228356"/>
                <a:gd name="connsiteX3" fmla="*/ 259080 w 3421380"/>
                <a:gd name="connsiteY3" fmla="*/ 2260616 h 3228356"/>
                <a:gd name="connsiteX0" fmla="*/ 228600 w 3421380"/>
                <a:gd name="connsiteY0" fmla="*/ 2252996 h 3228356"/>
                <a:gd name="connsiteX1" fmla="*/ 0 w 3421380"/>
                <a:gd name="connsiteY1" fmla="*/ 0 h 3228356"/>
                <a:gd name="connsiteX2" fmla="*/ 3421380 w 3421380"/>
                <a:gd name="connsiteY2" fmla="*/ 3228356 h 3228356"/>
                <a:gd name="connsiteX3" fmla="*/ 228600 w 3421380"/>
                <a:gd name="connsiteY3" fmla="*/ 2252996 h 3228356"/>
                <a:gd name="connsiteX0" fmla="*/ 228600 w 3429000"/>
                <a:gd name="connsiteY0" fmla="*/ 2252996 h 3220736"/>
                <a:gd name="connsiteX1" fmla="*/ 0 w 3429000"/>
                <a:gd name="connsiteY1" fmla="*/ 0 h 3220736"/>
                <a:gd name="connsiteX2" fmla="*/ 3429000 w 3429000"/>
                <a:gd name="connsiteY2" fmla="*/ 3220736 h 3220736"/>
                <a:gd name="connsiteX3" fmla="*/ 228600 w 3429000"/>
                <a:gd name="connsiteY3" fmla="*/ 2252996 h 3220736"/>
                <a:gd name="connsiteX0" fmla="*/ 220980 w 3421380"/>
                <a:gd name="connsiteY0" fmla="*/ 2245376 h 3213116"/>
                <a:gd name="connsiteX1" fmla="*/ 0 w 3421380"/>
                <a:gd name="connsiteY1" fmla="*/ 0 h 3213116"/>
                <a:gd name="connsiteX2" fmla="*/ 3421380 w 3421380"/>
                <a:gd name="connsiteY2" fmla="*/ 3213116 h 3213116"/>
                <a:gd name="connsiteX3" fmla="*/ 220980 w 3421380"/>
                <a:gd name="connsiteY3" fmla="*/ 2245376 h 3213116"/>
                <a:gd name="connsiteX0" fmla="*/ 197831 w 3398231"/>
                <a:gd name="connsiteY0" fmla="*/ 2245376 h 3213116"/>
                <a:gd name="connsiteX1" fmla="*/ 0 w 3398231"/>
                <a:gd name="connsiteY1" fmla="*/ 0 h 3213116"/>
                <a:gd name="connsiteX2" fmla="*/ 3398231 w 3398231"/>
                <a:gd name="connsiteY2" fmla="*/ 3213116 h 3213116"/>
                <a:gd name="connsiteX3" fmla="*/ 197831 w 3398231"/>
                <a:gd name="connsiteY3" fmla="*/ 2245376 h 3213116"/>
                <a:gd name="connsiteX0" fmla="*/ 220980 w 3421380"/>
                <a:gd name="connsiteY0" fmla="*/ 2291675 h 3259415"/>
                <a:gd name="connsiteX1" fmla="*/ 0 w 3421380"/>
                <a:gd name="connsiteY1" fmla="*/ 0 h 3259415"/>
                <a:gd name="connsiteX2" fmla="*/ 3421380 w 3421380"/>
                <a:gd name="connsiteY2" fmla="*/ 3259415 h 3259415"/>
                <a:gd name="connsiteX3" fmla="*/ 220980 w 3421380"/>
                <a:gd name="connsiteY3" fmla="*/ 2291675 h 3259415"/>
                <a:gd name="connsiteX0" fmla="*/ 220980 w 3441700"/>
                <a:gd name="connsiteY0" fmla="*/ 2291675 h 3269575"/>
                <a:gd name="connsiteX1" fmla="*/ 0 w 3441700"/>
                <a:gd name="connsiteY1" fmla="*/ 0 h 3269575"/>
                <a:gd name="connsiteX2" fmla="*/ 3441700 w 3441700"/>
                <a:gd name="connsiteY2" fmla="*/ 3269575 h 3269575"/>
                <a:gd name="connsiteX3" fmla="*/ 220980 w 3441700"/>
                <a:gd name="connsiteY3" fmla="*/ 2291675 h 3269575"/>
                <a:gd name="connsiteX0" fmla="*/ 226060 w 3446780"/>
                <a:gd name="connsiteY0" fmla="*/ 2256115 h 3234015"/>
                <a:gd name="connsiteX1" fmla="*/ 0 w 3446780"/>
                <a:gd name="connsiteY1" fmla="*/ 0 h 3234015"/>
                <a:gd name="connsiteX2" fmla="*/ 3446780 w 3446780"/>
                <a:gd name="connsiteY2" fmla="*/ 3234015 h 3234015"/>
                <a:gd name="connsiteX3" fmla="*/ 226060 w 3446780"/>
                <a:gd name="connsiteY3" fmla="*/ 2256115 h 3234015"/>
                <a:gd name="connsiteX0" fmla="*/ 226060 w 3446780"/>
                <a:gd name="connsiteY0" fmla="*/ 2253575 h 3231475"/>
                <a:gd name="connsiteX1" fmla="*/ 0 w 3446780"/>
                <a:gd name="connsiteY1" fmla="*/ 0 h 3231475"/>
                <a:gd name="connsiteX2" fmla="*/ 3446780 w 3446780"/>
                <a:gd name="connsiteY2" fmla="*/ 3231475 h 3231475"/>
                <a:gd name="connsiteX3" fmla="*/ 226060 w 3446780"/>
                <a:gd name="connsiteY3" fmla="*/ 2253575 h 323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6780" h="3231475">
                  <a:moveTo>
                    <a:pt x="226060" y="2253575"/>
                  </a:moveTo>
                  <a:lnTo>
                    <a:pt x="0" y="0"/>
                  </a:lnTo>
                  <a:lnTo>
                    <a:pt x="3446780" y="3231475"/>
                  </a:lnTo>
                  <a:lnTo>
                    <a:pt x="226060" y="2253575"/>
                  </a:lnTo>
                  <a:close/>
                </a:path>
              </a:pathLst>
            </a:custGeom>
            <a:solidFill>
              <a:srgbClr val="00A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1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8754" y="2806908"/>
              <a:ext cx="823031" cy="1152244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1809228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111227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核心竞争力</a:t>
            </a:r>
          </a:p>
        </p:txBody>
      </p:sp>
      <p:grpSp>
        <p:nvGrpSpPr>
          <p:cNvPr id="5" name="Group 1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4984004" y="2848267"/>
            <a:ext cx="2223994" cy="1888446"/>
            <a:chOff x="2182" y="753"/>
            <a:chExt cx="3314" cy="2814"/>
          </a:xfrm>
        </p:grpSpPr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708"/>
              <a:ext cx="1106" cy="1859"/>
            </a:xfrm>
            <a:custGeom>
              <a:avLst/>
              <a:gdLst>
                <a:gd name="T0" fmla="*/ 0 w 1106"/>
                <a:gd name="T1" fmla="*/ 0 h 1859"/>
                <a:gd name="T2" fmla="*/ 0 w 1106"/>
                <a:gd name="T3" fmla="*/ 1222 h 1859"/>
                <a:gd name="T4" fmla="*/ 1106 w 1106"/>
                <a:gd name="T5" fmla="*/ 1859 h 1859"/>
                <a:gd name="T6" fmla="*/ 1106 w 1106"/>
                <a:gd name="T7" fmla="*/ 637 h 1859"/>
                <a:gd name="T8" fmla="*/ 0 w 1106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859">
                  <a:moveTo>
                    <a:pt x="0" y="0"/>
                  </a:moveTo>
                  <a:lnTo>
                    <a:pt x="0" y="1222"/>
                  </a:lnTo>
                  <a:lnTo>
                    <a:pt x="1106" y="1859"/>
                  </a:lnTo>
                  <a:lnTo>
                    <a:pt x="1106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105" cy="1859"/>
            </a:xfrm>
            <a:custGeom>
              <a:avLst/>
              <a:gdLst>
                <a:gd name="T0" fmla="*/ 1105 w 1105"/>
                <a:gd name="T1" fmla="*/ 0 h 1859"/>
                <a:gd name="T2" fmla="*/ 1105 w 1105"/>
                <a:gd name="T3" fmla="*/ 1222 h 1859"/>
                <a:gd name="T4" fmla="*/ 0 w 1105"/>
                <a:gd name="T5" fmla="*/ 1859 h 1859"/>
                <a:gd name="T6" fmla="*/ 0 w 1105"/>
                <a:gd name="T7" fmla="*/ 637 h 1859"/>
                <a:gd name="T8" fmla="*/ 1105 w 1105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859">
                  <a:moveTo>
                    <a:pt x="1105" y="0"/>
                  </a:moveTo>
                  <a:lnTo>
                    <a:pt x="1105" y="1222"/>
                  </a:lnTo>
                  <a:lnTo>
                    <a:pt x="0" y="1859"/>
                  </a:lnTo>
                  <a:lnTo>
                    <a:pt x="0" y="637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657" cy="954"/>
            </a:xfrm>
            <a:custGeom>
              <a:avLst/>
              <a:gdLst>
                <a:gd name="T0" fmla="*/ 1657 w 1657"/>
                <a:gd name="T1" fmla="*/ 317 h 954"/>
                <a:gd name="T2" fmla="*/ 551 w 1657"/>
                <a:gd name="T3" fmla="*/ 954 h 954"/>
                <a:gd name="T4" fmla="*/ 0 w 1657"/>
                <a:gd name="T5" fmla="*/ 637 h 954"/>
                <a:gd name="T6" fmla="*/ 1105 w 1657"/>
                <a:gd name="T7" fmla="*/ 0 h 954"/>
                <a:gd name="T8" fmla="*/ 1657 w 1657"/>
                <a:gd name="T9" fmla="*/ 317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1657" y="317"/>
                  </a:moveTo>
                  <a:lnTo>
                    <a:pt x="551" y="954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1708"/>
              <a:ext cx="1657" cy="954"/>
            </a:xfrm>
            <a:custGeom>
              <a:avLst/>
              <a:gdLst>
                <a:gd name="T0" fmla="*/ 551 w 1657"/>
                <a:gd name="T1" fmla="*/ 0 h 954"/>
                <a:gd name="T2" fmla="*/ 1657 w 1657"/>
                <a:gd name="T3" fmla="*/ 637 h 954"/>
                <a:gd name="T4" fmla="*/ 1105 w 1657"/>
                <a:gd name="T5" fmla="*/ 954 h 954"/>
                <a:gd name="T6" fmla="*/ 0 w 1657"/>
                <a:gd name="T7" fmla="*/ 317 h 954"/>
                <a:gd name="T8" fmla="*/ 551 w 1657"/>
                <a:gd name="T9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551" y="0"/>
                  </a:moveTo>
                  <a:lnTo>
                    <a:pt x="1657" y="637"/>
                  </a:lnTo>
                  <a:lnTo>
                    <a:pt x="1105" y="954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070"/>
              <a:ext cx="1105" cy="1275"/>
            </a:xfrm>
            <a:custGeom>
              <a:avLst/>
              <a:gdLst>
                <a:gd name="T0" fmla="*/ 1105 w 1105"/>
                <a:gd name="T1" fmla="*/ 638 h 1275"/>
                <a:gd name="T2" fmla="*/ 0 w 1105"/>
                <a:gd name="T3" fmla="*/ 1275 h 1275"/>
                <a:gd name="T4" fmla="*/ 0 w 1105"/>
                <a:gd name="T5" fmla="*/ 0 h 1275"/>
                <a:gd name="T6" fmla="*/ 1105 w 1105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5" h="1275">
                  <a:moveTo>
                    <a:pt x="1105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105" y="638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753"/>
              <a:ext cx="1657" cy="955"/>
            </a:xfrm>
            <a:custGeom>
              <a:avLst/>
              <a:gdLst>
                <a:gd name="T0" fmla="*/ 1657 w 1657"/>
                <a:gd name="T1" fmla="*/ 317 h 955"/>
                <a:gd name="T2" fmla="*/ 551 w 1657"/>
                <a:gd name="T3" fmla="*/ 955 h 955"/>
                <a:gd name="T4" fmla="*/ 0 w 1657"/>
                <a:gd name="T5" fmla="*/ 637 h 955"/>
                <a:gd name="T6" fmla="*/ 1105 w 1657"/>
                <a:gd name="T7" fmla="*/ 0 h 955"/>
                <a:gd name="T8" fmla="*/ 1657 w 1657"/>
                <a:gd name="T9" fmla="*/ 317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1657" y="317"/>
                  </a:moveTo>
                  <a:lnTo>
                    <a:pt x="551" y="955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753"/>
              <a:ext cx="1657" cy="955"/>
            </a:xfrm>
            <a:custGeom>
              <a:avLst/>
              <a:gdLst>
                <a:gd name="T0" fmla="*/ 551 w 1657"/>
                <a:gd name="T1" fmla="*/ 0 h 955"/>
                <a:gd name="T2" fmla="*/ 1657 w 1657"/>
                <a:gd name="T3" fmla="*/ 637 h 955"/>
                <a:gd name="T4" fmla="*/ 1105 w 1657"/>
                <a:gd name="T5" fmla="*/ 955 h 955"/>
                <a:gd name="T6" fmla="*/ 0 w 1657"/>
                <a:gd name="T7" fmla="*/ 317 h 955"/>
                <a:gd name="T8" fmla="*/ 551 w 1657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551" y="0"/>
                  </a:moveTo>
                  <a:lnTo>
                    <a:pt x="1657" y="637"/>
                  </a:lnTo>
                  <a:lnTo>
                    <a:pt x="1105" y="955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070"/>
              <a:ext cx="1106" cy="1275"/>
            </a:xfrm>
            <a:custGeom>
              <a:avLst/>
              <a:gdLst>
                <a:gd name="T0" fmla="*/ 1106 w 1106"/>
                <a:gd name="T1" fmla="*/ 0 h 1275"/>
                <a:gd name="T2" fmla="*/ 1106 w 1106"/>
                <a:gd name="T3" fmla="*/ 0 h 1275"/>
                <a:gd name="T4" fmla="*/ 0 w 1106"/>
                <a:gd name="T5" fmla="*/ 638 h 1275"/>
                <a:gd name="T6" fmla="*/ 1106 w 1106"/>
                <a:gd name="T7" fmla="*/ 1275 h 1275"/>
                <a:gd name="T8" fmla="*/ 1106 w 1106"/>
                <a:gd name="T9" fmla="*/ 1275 h 1275"/>
                <a:gd name="T10" fmla="*/ 1106 w 1106"/>
                <a:gd name="T11" fmla="*/ 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6" h="1275">
                  <a:moveTo>
                    <a:pt x="1106" y="0"/>
                  </a:moveTo>
                  <a:lnTo>
                    <a:pt x="1106" y="0"/>
                  </a:lnTo>
                  <a:lnTo>
                    <a:pt x="0" y="638"/>
                  </a:lnTo>
                  <a:lnTo>
                    <a:pt x="1106" y="1275"/>
                  </a:lnTo>
                  <a:lnTo>
                    <a:pt x="1106" y="1275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5647872" y="1741843"/>
            <a:ext cx="896257" cy="894465"/>
          </a:xfrm>
          <a:prstGeom prst="ellipse">
            <a:avLst/>
          </a:prstGeom>
          <a:solidFill>
            <a:srgbClr val="7C95A5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AU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id-ID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Group 1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1571254" y="2848267"/>
            <a:ext cx="2223994" cy="1888446"/>
            <a:chOff x="2182" y="753"/>
            <a:chExt cx="3314" cy="2814"/>
          </a:xfrm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708"/>
              <a:ext cx="1106" cy="1859"/>
            </a:xfrm>
            <a:custGeom>
              <a:avLst/>
              <a:gdLst>
                <a:gd name="T0" fmla="*/ 0 w 1106"/>
                <a:gd name="T1" fmla="*/ 0 h 1859"/>
                <a:gd name="T2" fmla="*/ 0 w 1106"/>
                <a:gd name="T3" fmla="*/ 1222 h 1859"/>
                <a:gd name="T4" fmla="*/ 1106 w 1106"/>
                <a:gd name="T5" fmla="*/ 1859 h 1859"/>
                <a:gd name="T6" fmla="*/ 1106 w 1106"/>
                <a:gd name="T7" fmla="*/ 637 h 1859"/>
                <a:gd name="T8" fmla="*/ 0 w 1106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859">
                  <a:moveTo>
                    <a:pt x="0" y="0"/>
                  </a:moveTo>
                  <a:lnTo>
                    <a:pt x="0" y="1222"/>
                  </a:lnTo>
                  <a:lnTo>
                    <a:pt x="1106" y="1859"/>
                  </a:lnTo>
                  <a:lnTo>
                    <a:pt x="1106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105" cy="1859"/>
            </a:xfrm>
            <a:custGeom>
              <a:avLst/>
              <a:gdLst>
                <a:gd name="T0" fmla="*/ 1105 w 1105"/>
                <a:gd name="T1" fmla="*/ 0 h 1859"/>
                <a:gd name="T2" fmla="*/ 1105 w 1105"/>
                <a:gd name="T3" fmla="*/ 1222 h 1859"/>
                <a:gd name="T4" fmla="*/ 0 w 1105"/>
                <a:gd name="T5" fmla="*/ 1859 h 1859"/>
                <a:gd name="T6" fmla="*/ 0 w 1105"/>
                <a:gd name="T7" fmla="*/ 637 h 1859"/>
                <a:gd name="T8" fmla="*/ 1105 w 1105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859">
                  <a:moveTo>
                    <a:pt x="1105" y="0"/>
                  </a:moveTo>
                  <a:lnTo>
                    <a:pt x="1105" y="1222"/>
                  </a:lnTo>
                  <a:lnTo>
                    <a:pt x="0" y="1859"/>
                  </a:lnTo>
                  <a:lnTo>
                    <a:pt x="0" y="637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657" cy="954"/>
            </a:xfrm>
            <a:custGeom>
              <a:avLst/>
              <a:gdLst>
                <a:gd name="T0" fmla="*/ 1657 w 1657"/>
                <a:gd name="T1" fmla="*/ 317 h 954"/>
                <a:gd name="T2" fmla="*/ 551 w 1657"/>
                <a:gd name="T3" fmla="*/ 954 h 954"/>
                <a:gd name="T4" fmla="*/ 0 w 1657"/>
                <a:gd name="T5" fmla="*/ 637 h 954"/>
                <a:gd name="T6" fmla="*/ 1105 w 1657"/>
                <a:gd name="T7" fmla="*/ 0 h 954"/>
                <a:gd name="T8" fmla="*/ 1657 w 1657"/>
                <a:gd name="T9" fmla="*/ 317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1657" y="317"/>
                  </a:moveTo>
                  <a:lnTo>
                    <a:pt x="551" y="954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1708"/>
              <a:ext cx="1657" cy="954"/>
            </a:xfrm>
            <a:custGeom>
              <a:avLst/>
              <a:gdLst>
                <a:gd name="T0" fmla="*/ 551 w 1657"/>
                <a:gd name="T1" fmla="*/ 0 h 954"/>
                <a:gd name="T2" fmla="*/ 1657 w 1657"/>
                <a:gd name="T3" fmla="*/ 637 h 954"/>
                <a:gd name="T4" fmla="*/ 1105 w 1657"/>
                <a:gd name="T5" fmla="*/ 954 h 954"/>
                <a:gd name="T6" fmla="*/ 0 w 1657"/>
                <a:gd name="T7" fmla="*/ 317 h 954"/>
                <a:gd name="T8" fmla="*/ 551 w 1657"/>
                <a:gd name="T9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551" y="0"/>
                  </a:moveTo>
                  <a:lnTo>
                    <a:pt x="1657" y="637"/>
                  </a:lnTo>
                  <a:lnTo>
                    <a:pt x="1105" y="954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070"/>
              <a:ext cx="1105" cy="1275"/>
            </a:xfrm>
            <a:custGeom>
              <a:avLst/>
              <a:gdLst>
                <a:gd name="T0" fmla="*/ 1105 w 1105"/>
                <a:gd name="T1" fmla="*/ 638 h 1275"/>
                <a:gd name="T2" fmla="*/ 0 w 1105"/>
                <a:gd name="T3" fmla="*/ 1275 h 1275"/>
                <a:gd name="T4" fmla="*/ 0 w 1105"/>
                <a:gd name="T5" fmla="*/ 0 h 1275"/>
                <a:gd name="T6" fmla="*/ 1105 w 1105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5" h="1275">
                  <a:moveTo>
                    <a:pt x="1105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105" y="638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753"/>
              <a:ext cx="1657" cy="955"/>
            </a:xfrm>
            <a:custGeom>
              <a:avLst/>
              <a:gdLst>
                <a:gd name="T0" fmla="*/ 1657 w 1657"/>
                <a:gd name="T1" fmla="*/ 317 h 955"/>
                <a:gd name="T2" fmla="*/ 551 w 1657"/>
                <a:gd name="T3" fmla="*/ 955 h 955"/>
                <a:gd name="T4" fmla="*/ 0 w 1657"/>
                <a:gd name="T5" fmla="*/ 637 h 955"/>
                <a:gd name="T6" fmla="*/ 1105 w 1657"/>
                <a:gd name="T7" fmla="*/ 0 h 955"/>
                <a:gd name="T8" fmla="*/ 1657 w 1657"/>
                <a:gd name="T9" fmla="*/ 317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1657" y="317"/>
                  </a:moveTo>
                  <a:lnTo>
                    <a:pt x="551" y="955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753"/>
              <a:ext cx="1657" cy="955"/>
            </a:xfrm>
            <a:custGeom>
              <a:avLst/>
              <a:gdLst>
                <a:gd name="T0" fmla="*/ 551 w 1657"/>
                <a:gd name="T1" fmla="*/ 0 h 955"/>
                <a:gd name="T2" fmla="*/ 1657 w 1657"/>
                <a:gd name="T3" fmla="*/ 637 h 955"/>
                <a:gd name="T4" fmla="*/ 1105 w 1657"/>
                <a:gd name="T5" fmla="*/ 955 h 955"/>
                <a:gd name="T6" fmla="*/ 0 w 1657"/>
                <a:gd name="T7" fmla="*/ 317 h 955"/>
                <a:gd name="T8" fmla="*/ 551 w 1657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551" y="0"/>
                  </a:moveTo>
                  <a:lnTo>
                    <a:pt x="1657" y="637"/>
                  </a:lnTo>
                  <a:lnTo>
                    <a:pt x="1105" y="955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070"/>
              <a:ext cx="1106" cy="1275"/>
            </a:xfrm>
            <a:custGeom>
              <a:avLst/>
              <a:gdLst>
                <a:gd name="T0" fmla="*/ 1106 w 1106"/>
                <a:gd name="T1" fmla="*/ 0 h 1275"/>
                <a:gd name="T2" fmla="*/ 1106 w 1106"/>
                <a:gd name="T3" fmla="*/ 0 h 1275"/>
                <a:gd name="T4" fmla="*/ 0 w 1106"/>
                <a:gd name="T5" fmla="*/ 638 h 1275"/>
                <a:gd name="T6" fmla="*/ 1106 w 1106"/>
                <a:gd name="T7" fmla="*/ 1275 h 1275"/>
                <a:gd name="T8" fmla="*/ 1106 w 1106"/>
                <a:gd name="T9" fmla="*/ 1275 h 1275"/>
                <a:gd name="T10" fmla="*/ 1106 w 1106"/>
                <a:gd name="T11" fmla="*/ 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6" h="1275">
                  <a:moveTo>
                    <a:pt x="1106" y="0"/>
                  </a:moveTo>
                  <a:lnTo>
                    <a:pt x="1106" y="0"/>
                  </a:lnTo>
                  <a:lnTo>
                    <a:pt x="0" y="638"/>
                  </a:lnTo>
                  <a:lnTo>
                    <a:pt x="1106" y="1275"/>
                  </a:lnTo>
                  <a:lnTo>
                    <a:pt x="1106" y="1275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2221234" y="1741843"/>
            <a:ext cx="896257" cy="894465"/>
          </a:xfrm>
          <a:prstGeom prst="ellipse">
            <a:avLst/>
          </a:prstGeom>
          <a:solidFill>
            <a:srgbClr val="99AEBA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AU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id-ID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Group 1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8396755" y="2848267"/>
            <a:ext cx="2223994" cy="1888446"/>
            <a:chOff x="2182" y="753"/>
            <a:chExt cx="3314" cy="2814"/>
          </a:xfrm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708"/>
              <a:ext cx="1106" cy="1859"/>
            </a:xfrm>
            <a:custGeom>
              <a:avLst/>
              <a:gdLst>
                <a:gd name="T0" fmla="*/ 0 w 1106"/>
                <a:gd name="T1" fmla="*/ 0 h 1859"/>
                <a:gd name="T2" fmla="*/ 0 w 1106"/>
                <a:gd name="T3" fmla="*/ 1222 h 1859"/>
                <a:gd name="T4" fmla="*/ 1106 w 1106"/>
                <a:gd name="T5" fmla="*/ 1859 h 1859"/>
                <a:gd name="T6" fmla="*/ 1106 w 1106"/>
                <a:gd name="T7" fmla="*/ 637 h 1859"/>
                <a:gd name="T8" fmla="*/ 0 w 1106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859">
                  <a:moveTo>
                    <a:pt x="0" y="0"/>
                  </a:moveTo>
                  <a:lnTo>
                    <a:pt x="0" y="1222"/>
                  </a:lnTo>
                  <a:lnTo>
                    <a:pt x="1106" y="1859"/>
                  </a:lnTo>
                  <a:lnTo>
                    <a:pt x="1106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105" cy="1859"/>
            </a:xfrm>
            <a:custGeom>
              <a:avLst/>
              <a:gdLst>
                <a:gd name="T0" fmla="*/ 1105 w 1105"/>
                <a:gd name="T1" fmla="*/ 0 h 1859"/>
                <a:gd name="T2" fmla="*/ 1105 w 1105"/>
                <a:gd name="T3" fmla="*/ 1222 h 1859"/>
                <a:gd name="T4" fmla="*/ 0 w 1105"/>
                <a:gd name="T5" fmla="*/ 1859 h 1859"/>
                <a:gd name="T6" fmla="*/ 0 w 1105"/>
                <a:gd name="T7" fmla="*/ 637 h 1859"/>
                <a:gd name="T8" fmla="*/ 1105 w 1105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859">
                  <a:moveTo>
                    <a:pt x="1105" y="0"/>
                  </a:moveTo>
                  <a:lnTo>
                    <a:pt x="1105" y="1222"/>
                  </a:lnTo>
                  <a:lnTo>
                    <a:pt x="0" y="1859"/>
                  </a:lnTo>
                  <a:lnTo>
                    <a:pt x="0" y="637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708"/>
              <a:ext cx="1657" cy="954"/>
            </a:xfrm>
            <a:custGeom>
              <a:avLst/>
              <a:gdLst>
                <a:gd name="T0" fmla="*/ 1657 w 1657"/>
                <a:gd name="T1" fmla="*/ 317 h 954"/>
                <a:gd name="T2" fmla="*/ 551 w 1657"/>
                <a:gd name="T3" fmla="*/ 954 h 954"/>
                <a:gd name="T4" fmla="*/ 0 w 1657"/>
                <a:gd name="T5" fmla="*/ 637 h 954"/>
                <a:gd name="T6" fmla="*/ 1105 w 1657"/>
                <a:gd name="T7" fmla="*/ 0 h 954"/>
                <a:gd name="T8" fmla="*/ 1657 w 1657"/>
                <a:gd name="T9" fmla="*/ 317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1657" y="317"/>
                  </a:moveTo>
                  <a:lnTo>
                    <a:pt x="551" y="954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1708"/>
              <a:ext cx="1657" cy="954"/>
            </a:xfrm>
            <a:custGeom>
              <a:avLst/>
              <a:gdLst>
                <a:gd name="T0" fmla="*/ 551 w 1657"/>
                <a:gd name="T1" fmla="*/ 0 h 954"/>
                <a:gd name="T2" fmla="*/ 1657 w 1657"/>
                <a:gd name="T3" fmla="*/ 637 h 954"/>
                <a:gd name="T4" fmla="*/ 1105 w 1657"/>
                <a:gd name="T5" fmla="*/ 954 h 954"/>
                <a:gd name="T6" fmla="*/ 0 w 1657"/>
                <a:gd name="T7" fmla="*/ 317 h 954"/>
                <a:gd name="T8" fmla="*/ 551 w 1657"/>
                <a:gd name="T9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551" y="0"/>
                  </a:moveTo>
                  <a:lnTo>
                    <a:pt x="1657" y="637"/>
                  </a:lnTo>
                  <a:lnTo>
                    <a:pt x="1105" y="954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1070"/>
              <a:ext cx="1105" cy="1275"/>
            </a:xfrm>
            <a:custGeom>
              <a:avLst/>
              <a:gdLst>
                <a:gd name="T0" fmla="*/ 1105 w 1105"/>
                <a:gd name="T1" fmla="*/ 638 h 1275"/>
                <a:gd name="T2" fmla="*/ 0 w 1105"/>
                <a:gd name="T3" fmla="*/ 1275 h 1275"/>
                <a:gd name="T4" fmla="*/ 0 w 1105"/>
                <a:gd name="T5" fmla="*/ 0 h 1275"/>
                <a:gd name="T6" fmla="*/ 1105 w 1105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5" h="1275">
                  <a:moveTo>
                    <a:pt x="1105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105" y="638"/>
                  </a:lnTo>
                  <a:close/>
                </a:path>
              </a:pathLst>
            </a:custGeom>
            <a:solidFill>
              <a:srgbClr val="C19D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" y="753"/>
              <a:ext cx="1657" cy="955"/>
            </a:xfrm>
            <a:custGeom>
              <a:avLst/>
              <a:gdLst>
                <a:gd name="T0" fmla="*/ 1657 w 1657"/>
                <a:gd name="T1" fmla="*/ 317 h 955"/>
                <a:gd name="T2" fmla="*/ 551 w 1657"/>
                <a:gd name="T3" fmla="*/ 955 h 955"/>
                <a:gd name="T4" fmla="*/ 0 w 1657"/>
                <a:gd name="T5" fmla="*/ 637 h 955"/>
                <a:gd name="T6" fmla="*/ 1105 w 1657"/>
                <a:gd name="T7" fmla="*/ 0 h 955"/>
                <a:gd name="T8" fmla="*/ 1657 w 1657"/>
                <a:gd name="T9" fmla="*/ 317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1657" y="317"/>
                  </a:moveTo>
                  <a:lnTo>
                    <a:pt x="551" y="955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9" y="753"/>
              <a:ext cx="1657" cy="955"/>
            </a:xfrm>
            <a:custGeom>
              <a:avLst/>
              <a:gdLst>
                <a:gd name="T0" fmla="*/ 551 w 1657"/>
                <a:gd name="T1" fmla="*/ 0 h 955"/>
                <a:gd name="T2" fmla="*/ 1657 w 1657"/>
                <a:gd name="T3" fmla="*/ 637 h 955"/>
                <a:gd name="T4" fmla="*/ 1105 w 1657"/>
                <a:gd name="T5" fmla="*/ 955 h 955"/>
                <a:gd name="T6" fmla="*/ 0 w 1657"/>
                <a:gd name="T7" fmla="*/ 317 h 955"/>
                <a:gd name="T8" fmla="*/ 551 w 1657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551" y="0"/>
                  </a:moveTo>
                  <a:lnTo>
                    <a:pt x="1657" y="637"/>
                  </a:lnTo>
                  <a:lnTo>
                    <a:pt x="1105" y="955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E0C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" y="1070"/>
              <a:ext cx="1106" cy="1275"/>
            </a:xfrm>
            <a:custGeom>
              <a:avLst/>
              <a:gdLst>
                <a:gd name="T0" fmla="*/ 1106 w 1106"/>
                <a:gd name="T1" fmla="*/ 0 h 1275"/>
                <a:gd name="T2" fmla="*/ 1106 w 1106"/>
                <a:gd name="T3" fmla="*/ 0 h 1275"/>
                <a:gd name="T4" fmla="*/ 0 w 1106"/>
                <a:gd name="T5" fmla="*/ 638 h 1275"/>
                <a:gd name="T6" fmla="*/ 1106 w 1106"/>
                <a:gd name="T7" fmla="*/ 1275 h 1275"/>
                <a:gd name="T8" fmla="*/ 1106 w 1106"/>
                <a:gd name="T9" fmla="*/ 1275 h 1275"/>
                <a:gd name="T10" fmla="*/ 1106 w 1106"/>
                <a:gd name="T11" fmla="*/ 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6" h="1275">
                  <a:moveTo>
                    <a:pt x="1106" y="0"/>
                  </a:moveTo>
                  <a:lnTo>
                    <a:pt x="1106" y="0"/>
                  </a:lnTo>
                  <a:lnTo>
                    <a:pt x="0" y="638"/>
                  </a:lnTo>
                  <a:lnTo>
                    <a:pt x="1106" y="1275"/>
                  </a:lnTo>
                  <a:lnTo>
                    <a:pt x="1106" y="1275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C6A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9046734" y="1741843"/>
            <a:ext cx="896257" cy="894465"/>
          </a:xfrm>
          <a:prstGeom prst="ellipse">
            <a:avLst/>
          </a:prstGeom>
          <a:solidFill>
            <a:srgbClr val="0182BF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AU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1580936" y="6135741"/>
            <a:ext cx="2204629" cy="50392"/>
          </a:xfrm>
          <a:prstGeom prst="rect">
            <a:avLst/>
          </a:prstGeom>
          <a:solidFill>
            <a:srgbClr val="99AE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4993686" y="6135741"/>
            <a:ext cx="2204629" cy="50392"/>
          </a:xfrm>
          <a:prstGeom prst="rect">
            <a:avLst/>
          </a:prstGeom>
          <a:solidFill>
            <a:srgbClr val="7C9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8401134" y="6135741"/>
            <a:ext cx="2204629" cy="50392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597438" y="4895684"/>
            <a:ext cx="21438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5014481" y="4895684"/>
            <a:ext cx="21438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8431524" y="4895684"/>
            <a:ext cx="21438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1585177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111227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核心竞争力</a:t>
            </a: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6213109" y="2544850"/>
            <a:ext cx="2132466" cy="2217944"/>
            <a:chOff x="953424" y="1486519"/>
            <a:chExt cx="2228412" cy="2228408"/>
          </a:xfrm>
          <a:solidFill>
            <a:srgbClr val="0273C3"/>
          </a:solidFill>
        </p:grpSpPr>
        <p:sp>
          <p:nvSpPr>
            <p:cNvPr id="6" name="出自【趣你的PPT】(微信:qunideppt)：最优质的PPT资源库"/>
            <p:cNvSpPr/>
            <p:nvPr/>
          </p:nvSpPr>
          <p:spPr>
            <a:xfrm>
              <a:off x="953424" y="1486519"/>
              <a:ext cx="2228412" cy="2228408"/>
            </a:xfrm>
            <a:custGeom>
              <a:avLst/>
              <a:gdLst>
                <a:gd name="connsiteX0" fmla="*/ 1124074 w 1583637"/>
                <a:gd name="connsiteY0" fmla="*/ 252493 h 1583637"/>
                <a:gd name="connsiteX1" fmla="*/ 1247256 w 1583637"/>
                <a:gd name="connsiteY1" fmla="*/ 149126 h 1583637"/>
                <a:gd name="connsiteX2" fmla="*/ 1345663 w 1583637"/>
                <a:gd name="connsiteY2" fmla="*/ 231701 h 1583637"/>
                <a:gd name="connsiteX3" fmla="*/ 1265256 w 1583637"/>
                <a:gd name="connsiteY3" fmla="*/ 370961 h 1583637"/>
                <a:gd name="connsiteX4" fmla="*/ 1393012 w 1583637"/>
                <a:gd name="connsiteY4" fmla="*/ 592241 h 1583637"/>
                <a:gd name="connsiteX5" fmla="*/ 1553818 w 1583637"/>
                <a:gd name="connsiteY5" fmla="*/ 592237 h 1583637"/>
                <a:gd name="connsiteX6" fmla="*/ 1576125 w 1583637"/>
                <a:gd name="connsiteY6" fmla="*/ 718748 h 1583637"/>
                <a:gd name="connsiteX7" fmla="*/ 1425015 w 1583637"/>
                <a:gd name="connsiteY7" fmla="*/ 773743 h 1583637"/>
                <a:gd name="connsiteX8" fmla="*/ 1380646 w 1583637"/>
                <a:gd name="connsiteY8" fmla="*/ 1025372 h 1583637"/>
                <a:gd name="connsiteX9" fmla="*/ 1503833 w 1583637"/>
                <a:gd name="connsiteY9" fmla="*/ 1128733 h 1583637"/>
                <a:gd name="connsiteX10" fmla="*/ 1439602 w 1583637"/>
                <a:gd name="connsiteY10" fmla="*/ 1239984 h 1583637"/>
                <a:gd name="connsiteX11" fmla="*/ 1288495 w 1583637"/>
                <a:gd name="connsiteY11" fmla="*/ 1184982 h 1583637"/>
                <a:gd name="connsiteX12" fmla="*/ 1092761 w 1583637"/>
                <a:gd name="connsiteY12" fmla="*/ 1349222 h 1583637"/>
                <a:gd name="connsiteX13" fmla="*/ 1120689 w 1583637"/>
                <a:gd name="connsiteY13" fmla="*/ 1507584 h 1583637"/>
                <a:gd name="connsiteX14" fmla="*/ 999974 w 1583637"/>
                <a:gd name="connsiteY14" fmla="*/ 1551521 h 1583637"/>
                <a:gd name="connsiteX15" fmla="*/ 919574 w 1583637"/>
                <a:gd name="connsiteY15" fmla="*/ 1412257 h 1583637"/>
                <a:gd name="connsiteX16" fmla="*/ 664062 w 1583637"/>
                <a:gd name="connsiteY16" fmla="*/ 1412257 h 1583637"/>
                <a:gd name="connsiteX17" fmla="*/ 583663 w 1583637"/>
                <a:gd name="connsiteY17" fmla="*/ 1551521 h 1583637"/>
                <a:gd name="connsiteX18" fmla="*/ 462948 w 1583637"/>
                <a:gd name="connsiteY18" fmla="*/ 1507584 h 1583637"/>
                <a:gd name="connsiteX19" fmla="*/ 490876 w 1583637"/>
                <a:gd name="connsiteY19" fmla="*/ 1349222 h 1583637"/>
                <a:gd name="connsiteX20" fmla="*/ 295142 w 1583637"/>
                <a:gd name="connsiteY20" fmla="*/ 1184981 h 1583637"/>
                <a:gd name="connsiteX21" fmla="*/ 144035 w 1583637"/>
                <a:gd name="connsiteY21" fmla="*/ 1239984 h 1583637"/>
                <a:gd name="connsiteX22" fmla="*/ 79804 w 1583637"/>
                <a:gd name="connsiteY22" fmla="*/ 1128733 h 1583637"/>
                <a:gd name="connsiteX23" fmla="*/ 202991 w 1583637"/>
                <a:gd name="connsiteY23" fmla="*/ 1025372 h 1583637"/>
                <a:gd name="connsiteX24" fmla="*/ 158622 w 1583637"/>
                <a:gd name="connsiteY24" fmla="*/ 773743 h 1583637"/>
                <a:gd name="connsiteX25" fmla="*/ 7512 w 1583637"/>
                <a:gd name="connsiteY25" fmla="*/ 718748 h 1583637"/>
                <a:gd name="connsiteX26" fmla="*/ 29819 w 1583637"/>
                <a:gd name="connsiteY26" fmla="*/ 592237 h 1583637"/>
                <a:gd name="connsiteX27" fmla="*/ 190625 w 1583637"/>
                <a:gd name="connsiteY27" fmla="*/ 592241 h 1583637"/>
                <a:gd name="connsiteX28" fmla="*/ 318381 w 1583637"/>
                <a:gd name="connsiteY28" fmla="*/ 370961 h 1583637"/>
                <a:gd name="connsiteX29" fmla="*/ 237974 w 1583637"/>
                <a:gd name="connsiteY29" fmla="*/ 231701 h 1583637"/>
                <a:gd name="connsiteX30" fmla="*/ 336381 w 1583637"/>
                <a:gd name="connsiteY30" fmla="*/ 149126 h 1583637"/>
                <a:gd name="connsiteX31" fmla="*/ 459563 w 1583637"/>
                <a:gd name="connsiteY31" fmla="*/ 252493 h 1583637"/>
                <a:gd name="connsiteX32" fmla="*/ 699666 w 1583637"/>
                <a:gd name="connsiteY32" fmla="*/ 165103 h 1583637"/>
                <a:gd name="connsiteX33" fmla="*/ 727586 w 1583637"/>
                <a:gd name="connsiteY33" fmla="*/ 6739 h 1583637"/>
                <a:gd name="connsiteX34" fmla="*/ 856051 w 1583637"/>
                <a:gd name="connsiteY34" fmla="*/ 6739 h 1583637"/>
                <a:gd name="connsiteX35" fmla="*/ 883970 w 1583637"/>
                <a:gd name="connsiteY35" fmla="*/ 165102 h 1583637"/>
                <a:gd name="connsiteX36" fmla="*/ 1124073 w 1583637"/>
                <a:gd name="connsiteY36" fmla="*/ 252493 h 1583637"/>
                <a:gd name="connsiteX37" fmla="*/ 1124074 w 1583637"/>
                <a:gd name="connsiteY37" fmla="*/ 252493 h 158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83637" h="1583637">
                  <a:moveTo>
                    <a:pt x="1124074" y="252493"/>
                  </a:moveTo>
                  <a:lnTo>
                    <a:pt x="1247256" y="149126"/>
                  </a:lnTo>
                  <a:lnTo>
                    <a:pt x="1345663" y="231701"/>
                  </a:lnTo>
                  <a:lnTo>
                    <a:pt x="1265256" y="370961"/>
                  </a:lnTo>
                  <a:cubicBezTo>
                    <a:pt x="1322430" y="435278"/>
                    <a:pt x="1365899" y="510569"/>
                    <a:pt x="1393012" y="592241"/>
                  </a:cubicBezTo>
                  <a:lnTo>
                    <a:pt x="1553818" y="592237"/>
                  </a:lnTo>
                  <a:lnTo>
                    <a:pt x="1576125" y="718748"/>
                  </a:lnTo>
                  <a:lnTo>
                    <a:pt x="1425015" y="773743"/>
                  </a:lnTo>
                  <a:cubicBezTo>
                    <a:pt x="1427471" y="859762"/>
                    <a:pt x="1412374" y="945380"/>
                    <a:pt x="1380646" y="1025372"/>
                  </a:cubicBezTo>
                  <a:lnTo>
                    <a:pt x="1503833" y="1128733"/>
                  </a:lnTo>
                  <a:lnTo>
                    <a:pt x="1439602" y="1239984"/>
                  </a:lnTo>
                  <a:lnTo>
                    <a:pt x="1288495" y="1184982"/>
                  </a:lnTo>
                  <a:cubicBezTo>
                    <a:pt x="1235084" y="1252456"/>
                    <a:pt x="1168484" y="1308339"/>
                    <a:pt x="1092761" y="1349222"/>
                  </a:cubicBezTo>
                  <a:lnTo>
                    <a:pt x="1120689" y="1507584"/>
                  </a:lnTo>
                  <a:lnTo>
                    <a:pt x="999974" y="1551521"/>
                  </a:lnTo>
                  <a:lnTo>
                    <a:pt x="919574" y="1412257"/>
                  </a:lnTo>
                  <a:cubicBezTo>
                    <a:pt x="835287" y="1429613"/>
                    <a:pt x="748348" y="1429613"/>
                    <a:pt x="664062" y="1412257"/>
                  </a:cubicBezTo>
                  <a:lnTo>
                    <a:pt x="583663" y="1551521"/>
                  </a:lnTo>
                  <a:lnTo>
                    <a:pt x="462948" y="1507584"/>
                  </a:lnTo>
                  <a:lnTo>
                    <a:pt x="490876" y="1349222"/>
                  </a:lnTo>
                  <a:cubicBezTo>
                    <a:pt x="415153" y="1308339"/>
                    <a:pt x="348553" y="1252455"/>
                    <a:pt x="295142" y="1184981"/>
                  </a:cubicBezTo>
                  <a:lnTo>
                    <a:pt x="144035" y="1239984"/>
                  </a:lnTo>
                  <a:lnTo>
                    <a:pt x="79804" y="1128733"/>
                  </a:lnTo>
                  <a:lnTo>
                    <a:pt x="202991" y="1025372"/>
                  </a:lnTo>
                  <a:cubicBezTo>
                    <a:pt x="171263" y="945380"/>
                    <a:pt x="156166" y="859762"/>
                    <a:pt x="158622" y="773743"/>
                  </a:cubicBezTo>
                  <a:lnTo>
                    <a:pt x="7512" y="718748"/>
                  </a:lnTo>
                  <a:lnTo>
                    <a:pt x="29819" y="592237"/>
                  </a:lnTo>
                  <a:lnTo>
                    <a:pt x="190625" y="592241"/>
                  </a:lnTo>
                  <a:cubicBezTo>
                    <a:pt x="217738" y="510569"/>
                    <a:pt x="261208" y="435277"/>
                    <a:pt x="318381" y="370961"/>
                  </a:cubicBezTo>
                  <a:lnTo>
                    <a:pt x="237974" y="231701"/>
                  </a:lnTo>
                  <a:lnTo>
                    <a:pt x="336381" y="149126"/>
                  </a:lnTo>
                  <a:lnTo>
                    <a:pt x="459563" y="252493"/>
                  </a:lnTo>
                  <a:cubicBezTo>
                    <a:pt x="532831" y="207356"/>
                    <a:pt x="614527" y="177621"/>
                    <a:pt x="699666" y="165103"/>
                  </a:cubicBezTo>
                  <a:lnTo>
                    <a:pt x="727586" y="6739"/>
                  </a:lnTo>
                  <a:lnTo>
                    <a:pt x="856051" y="6739"/>
                  </a:lnTo>
                  <a:lnTo>
                    <a:pt x="883970" y="165102"/>
                  </a:lnTo>
                  <a:cubicBezTo>
                    <a:pt x="969110" y="177621"/>
                    <a:pt x="1050806" y="207356"/>
                    <a:pt x="1124073" y="252493"/>
                  </a:cubicBezTo>
                  <a:lnTo>
                    <a:pt x="1124074" y="252493"/>
                  </a:ln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5308" tIns="731520" rIns="475308" bIns="582340" numCol="1" spcCol="1270" anchor="ctr" anchorCtr="0">
              <a:noAutofit/>
            </a:bodyPr>
            <a:lstStyle/>
            <a:p>
              <a:pPr algn="ctr" defTabSz="177795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solidFill>
                  <a:prstClr val="white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1376346" y="1909439"/>
              <a:ext cx="1382568" cy="1382568"/>
            </a:xfrm>
            <a:prstGeom prst="ellipse">
              <a:avLst/>
            </a:prstGeom>
            <a:solidFill>
              <a:srgbClr val="0182BF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48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Group 7出自【趣你的PPT】(微信:qunideppt)：最优质的PPT资源库"/>
          <p:cNvGrpSpPr/>
          <p:nvPr/>
        </p:nvGrpSpPr>
        <p:grpSpPr>
          <a:xfrm>
            <a:off x="7967235" y="3692715"/>
            <a:ext cx="1811882" cy="1884509"/>
            <a:chOff x="953424" y="1486519"/>
            <a:chExt cx="2228412" cy="2228408"/>
          </a:xfrm>
          <a:solidFill>
            <a:srgbClr val="0273C3"/>
          </a:solidFill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953424" y="1486519"/>
              <a:ext cx="2228412" cy="2228408"/>
            </a:xfrm>
            <a:custGeom>
              <a:avLst/>
              <a:gdLst>
                <a:gd name="connsiteX0" fmla="*/ 1124074 w 1583637"/>
                <a:gd name="connsiteY0" fmla="*/ 252493 h 1583637"/>
                <a:gd name="connsiteX1" fmla="*/ 1247256 w 1583637"/>
                <a:gd name="connsiteY1" fmla="*/ 149126 h 1583637"/>
                <a:gd name="connsiteX2" fmla="*/ 1345663 w 1583637"/>
                <a:gd name="connsiteY2" fmla="*/ 231701 h 1583637"/>
                <a:gd name="connsiteX3" fmla="*/ 1265256 w 1583637"/>
                <a:gd name="connsiteY3" fmla="*/ 370961 h 1583637"/>
                <a:gd name="connsiteX4" fmla="*/ 1393012 w 1583637"/>
                <a:gd name="connsiteY4" fmla="*/ 592241 h 1583637"/>
                <a:gd name="connsiteX5" fmla="*/ 1553818 w 1583637"/>
                <a:gd name="connsiteY5" fmla="*/ 592237 h 1583637"/>
                <a:gd name="connsiteX6" fmla="*/ 1576125 w 1583637"/>
                <a:gd name="connsiteY6" fmla="*/ 718748 h 1583637"/>
                <a:gd name="connsiteX7" fmla="*/ 1425015 w 1583637"/>
                <a:gd name="connsiteY7" fmla="*/ 773743 h 1583637"/>
                <a:gd name="connsiteX8" fmla="*/ 1380646 w 1583637"/>
                <a:gd name="connsiteY8" fmla="*/ 1025372 h 1583637"/>
                <a:gd name="connsiteX9" fmla="*/ 1503833 w 1583637"/>
                <a:gd name="connsiteY9" fmla="*/ 1128733 h 1583637"/>
                <a:gd name="connsiteX10" fmla="*/ 1439602 w 1583637"/>
                <a:gd name="connsiteY10" fmla="*/ 1239984 h 1583637"/>
                <a:gd name="connsiteX11" fmla="*/ 1288495 w 1583637"/>
                <a:gd name="connsiteY11" fmla="*/ 1184982 h 1583637"/>
                <a:gd name="connsiteX12" fmla="*/ 1092761 w 1583637"/>
                <a:gd name="connsiteY12" fmla="*/ 1349222 h 1583637"/>
                <a:gd name="connsiteX13" fmla="*/ 1120689 w 1583637"/>
                <a:gd name="connsiteY13" fmla="*/ 1507584 h 1583637"/>
                <a:gd name="connsiteX14" fmla="*/ 999974 w 1583637"/>
                <a:gd name="connsiteY14" fmla="*/ 1551521 h 1583637"/>
                <a:gd name="connsiteX15" fmla="*/ 919574 w 1583637"/>
                <a:gd name="connsiteY15" fmla="*/ 1412257 h 1583637"/>
                <a:gd name="connsiteX16" fmla="*/ 664062 w 1583637"/>
                <a:gd name="connsiteY16" fmla="*/ 1412257 h 1583637"/>
                <a:gd name="connsiteX17" fmla="*/ 583663 w 1583637"/>
                <a:gd name="connsiteY17" fmla="*/ 1551521 h 1583637"/>
                <a:gd name="connsiteX18" fmla="*/ 462948 w 1583637"/>
                <a:gd name="connsiteY18" fmla="*/ 1507584 h 1583637"/>
                <a:gd name="connsiteX19" fmla="*/ 490876 w 1583637"/>
                <a:gd name="connsiteY19" fmla="*/ 1349222 h 1583637"/>
                <a:gd name="connsiteX20" fmla="*/ 295142 w 1583637"/>
                <a:gd name="connsiteY20" fmla="*/ 1184981 h 1583637"/>
                <a:gd name="connsiteX21" fmla="*/ 144035 w 1583637"/>
                <a:gd name="connsiteY21" fmla="*/ 1239984 h 1583637"/>
                <a:gd name="connsiteX22" fmla="*/ 79804 w 1583637"/>
                <a:gd name="connsiteY22" fmla="*/ 1128733 h 1583637"/>
                <a:gd name="connsiteX23" fmla="*/ 202991 w 1583637"/>
                <a:gd name="connsiteY23" fmla="*/ 1025372 h 1583637"/>
                <a:gd name="connsiteX24" fmla="*/ 158622 w 1583637"/>
                <a:gd name="connsiteY24" fmla="*/ 773743 h 1583637"/>
                <a:gd name="connsiteX25" fmla="*/ 7512 w 1583637"/>
                <a:gd name="connsiteY25" fmla="*/ 718748 h 1583637"/>
                <a:gd name="connsiteX26" fmla="*/ 29819 w 1583637"/>
                <a:gd name="connsiteY26" fmla="*/ 592237 h 1583637"/>
                <a:gd name="connsiteX27" fmla="*/ 190625 w 1583637"/>
                <a:gd name="connsiteY27" fmla="*/ 592241 h 1583637"/>
                <a:gd name="connsiteX28" fmla="*/ 318381 w 1583637"/>
                <a:gd name="connsiteY28" fmla="*/ 370961 h 1583637"/>
                <a:gd name="connsiteX29" fmla="*/ 237974 w 1583637"/>
                <a:gd name="connsiteY29" fmla="*/ 231701 h 1583637"/>
                <a:gd name="connsiteX30" fmla="*/ 336381 w 1583637"/>
                <a:gd name="connsiteY30" fmla="*/ 149126 h 1583637"/>
                <a:gd name="connsiteX31" fmla="*/ 459563 w 1583637"/>
                <a:gd name="connsiteY31" fmla="*/ 252493 h 1583637"/>
                <a:gd name="connsiteX32" fmla="*/ 699666 w 1583637"/>
                <a:gd name="connsiteY32" fmla="*/ 165103 h 1583637"/>
                <a:gd name="connsiteX33" fmla="*/ 727586 w 1583637"/>
                <a:gd name="connsiteY33" fmla="*/ 6739 h 1583637"/>
                <a:gd name="connsiteX34" fmla="*/ 856051 w 1583637"/>
                <a:gd name="connsiteY34" fmla="*/ 6739 h 1583637"/>
                <a:gd name="connsiteX35" fmla="*/ 883970 w 1583637"/>
                <a:gd name="connsiteY35" fmla="*/ 165102 h 1583637"/>
                <a:gd name="connsiteX36" fmla="*/ 1124073 w 1583637"/>
                <a:gd name="connsiteY36" fmla="*/ 252493 h 1583637"/>
                <a:gd name="connsiteX37" fmla="*/ 1124074 w 1583637"/>
                <a:gd name="connsiteY37" fmla="*/ 252493 h 158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83637" h="1583637">
                  <a:moveTo>
                    <a:pt x="1124074" y="252493"/>
                  </a:moveTo>
                  <a:lnTo>
                    <a:pt x="1247256" y="149126"/>
                  </a:lnTo>
                  <a:lnTo>
                    <a:pt x="1345663" y="231701"/>
                  </a:lnTo>
                  <a:lnTo>
                    <a:pt x="1265256" y="370961"/>
                  </a:lnTo>
                  <a:cubicBezTo>
                    <a:pt x="1322430" y="435278"/>
                    <a:pt x="1365899" y="510569"/>
                    <a:pt x="1393012" y="592241"/>
                  </a:cubicBezTo>
                  <a:lnTo>
                    <a:pt x="1553818" y="592237"/>
                  </a:lnTo>
                  <a:lnTo>
                    <a:pt x="1576125" y="718748"/>
                  </a:lnTo>
                  <a:lnTo>
                    <a:pt x="1425015" y="773743"/>
                  </a:lnTo>
                  <a:cubicBezTo>
                    <a:pt x="1427471" y="859762"/>
                    <a:pt x="1412374" y="945380"/>
                    <a:pt x="1380646" y="1025372"/>
                  </a:cubicBezTo>
                  <a:lnTo>
                    <a:pt x="1503833" y="1128733"/>
                  </a:lnTo>
                  <a:lnTo>
                    <a:pt x="1439602" y="1239984"/>
                  </a:lnTo>
                  <a:lnTo>
                    <a:pt x="1288495" y="1184982"/>
                  </a:lnTo>
                  <a:cubicBezTo>
                    <a:pt x="1235084" y="1252456"/>
                    <a:pt x="1168484" y="1308339"/>
                    <a:pt x="1092761" y="1349222"/>
                  </a:cubicBezTo>
                  <a:lnTo>
                    <a:pt x="1120689" y="1507584"/>
                  </a:lnTo>
                  <a:lnTo>
                    <a:pt x="999974" y="1551521"/>
                  </a:lnTo>
                  <a:lnTo>
                    <a:pt x="919574" y="1412257"/>
                  </a:lnTo>
                  <a:cubicBezTo>
                    <a:pt x="835287" y="1429613"/>
                    <a:pt x="748348" y="1429613"/>
                    <a:pt x="664062" y="1412257"/>
                  </a:cubicBezTo>
                  <a:lnTo>
                    <a:pt x="583663" y="1551521"/>
                  </a:lnTo>
                  <a:lnTo>
                    <a:pt x="462948" y="1507584"/>
                  </a:lnTo>
                  <a:lnTo>
                    <a:pt x="490876" y="1349222"/>
                  </a:lnTo>
                  <a:cubicBezTo>
                    <a:pt x="415153" y="1308339"/>
                    <a:pt x="348553" y="1252455"/>
                    <a:pt x="295142" y="1184981"/>
                  </a:cubicBezTo>
                  <a:lnTo>
                    <a:pt x="144035" y="1239984"/>
                  </a:lnTo>
                  <a:lnTo>
                    <a:pt x="79804" y="1128733"/>
                  </a:lnTo>
                  <a:lnTo>
                    <a:pt x="202991" y="1025372"/>
                  </a:lnTo>
                  <a:cubicBezTo>
                    <a:pt x="171263" y="945380"/>
                    <a:pt x="156166" y="859762"/>
                    <a:pt x="158622" y="773743"/>
                  </a:cubicBezTo>
                  <a:lnTo>
                    <a:pt x="7512" y="718748"/>
                  </a:lnTo>
                  <a:lnTo>
                    <a:pt x="29819" y="592237"/>
                  </a:lnTo>
                  <a:lnTo>
                    <a:pt x="190625" y="592241"/>
                  </a:lnTo>
                  <a:cubicBezTo>
                    <a:pt x="217738" y="510569"/>
                    <a:pt x="261208" y="435277"/>
                    <a:pt x="318381" y="370961"/>
                  </a:cubicBezTo>
                  <a:lnTo>
                    <a:pt x="237974" y="231701"/>
                  </a:lnTo>
                  <a:lnTo>
                    <a:pt x="336381" y="149126"/>
                  </a:lnTo>
                  <a:lnTo>
                    <a:pt x="459563" y="252493"/>
                  </a:lnTo>
                  <a:cubicBezTo>
                    <a:pt x="532831" y="207356"/>
                    <a:pt x="614527" y="177621"/>
                    <a:pt x="699666" y="165103"/>
                  </a:cubicBezTo>
                  <a:lnTo>
                    <a:pt x="727586" y="6739"/>
                  </a:lnTo>
                  <a:lnTo>
                    <a:pt x="856051" y="6739"/>
                  </a:lnTo>
                  <a:lnTo>
                    <a:pt x="883970" y="165102"/>
                  </a:lnTo>
                  <a:cubicBezTo>
                    <a:pt x="969110" y="177621"/>
                    <a:pt x="1050806" y="207356"/>
                    <a:pt x="1124073" y="252493"/>
                  </a:cubicBezTo>
                  <a:lnTo>
                    <a:pt x="1124074" y="252493"/>
                  </a:ln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5308" tIns="731520" rIns="475308" bIns="582340" numCol="1" spcCol="1270" anchor="ctr" anchorCtr="0">
              <a:noAutofit/>
            </a:bodyPr>
            <a:lstStyle/>
            <a:p>
              <a:pPr algn="ctr" defTabSz="177795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1335155" y="1868251"/>
              <a:ext cx="1464952" cy="1464946"/>
            </a:xfrm>
            <a:prstGeom prst="ellipse">
              <a:avLst/>
            </a:prstGeom>
            <a:solidFill>
              <a:srgbClr val="0182BF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4267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4" name="Group 10出自【趣你的PPT】(微信:qunideppt)：最优质的PPT资源库"/>
          <p:cNvGrpSpPr/>
          <p:nvPr/>
        </p:nvGrpSpPr>
        <p:grpSpPr>
          <a:xfrm>
            <a:off x="6600588" y="4606443"/>
            <a:ext cx="1383052" cy="1438491"/>
            <a:chOff x="953424" y="1486519"/>
            <a:chExt cx="2228412" cy="2228408"/>
          </a:xfrm>
          <a:solidFill>
            <a:srgbClr val="02AFED"/>
          </a:solidFill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953424" y="1486519"/>
              <a:ext cx="2228412" cy="2228408"/>
            </a:xfrm>
            <a:custGeom>
              <a:avLst/>
              <a:gdLst>
                <a:gd name="connsiteX0" fmla="*/ 1124074 w 1583637"/>
                <a:gd name="connsiteY0" fmla="*/ 252493 h 1583637"/>
                <a:gd name="connsiteX1" fmla="*/ 1247256 w 1583637"/>
                <a:gd name="connsiteY1" fmla="*/ 149126 h 1583637"/>
                <a:gd name="connsiteX2" fmla="*/ 1345663 w 1583637"/>
                <a:gd name="connsiteY2" fmla="*/ 231701 h 1583637"/>
                <a:gd name="connsiteX3" fmla="*/ 1265256 w 1583637"/>
                <a:gd name="connsiteY3" fmla="*/ 370961 h 1583637"/>
                <a:gd name="connsiteX4" fmla="*/ 1393012 w 1583637"/>
                <a:gd name="connsiteY4" fmla="*/ 592241 h 1583637"/>
                <a:gd name="connsiteX5" fmla="*/ 1553818 w 1583637"/>
                <a:gd name="connsiteY5" fmla="*/ 592237 h 1583637"/>
                <a:gd name="connsiteX6" fmla="*/ 1576125 w 1583637"/>
                <a:gd name="connsiteY6" fmla="*/ 718748 h 1583637"/>
                <a:gd name="connsiteX7" fmla="*/ 1425015 w 1583637"/>
                <a:gd name="connsiteY7" fmla="*/ 773743 h 1583637"/>
                <a:gd name="connsiteX8" fmla="*/ 1380646 w 1583637"/>
                <a:gd name="connsiteY8" fmla="*/ 1025372 h 1583637"/>
                <a:gd name="connsiteX9" fmla="*/ 1503833 w 1583637"/>
                <a:gd name="connsiteY9" fmla="*/ 1128733 h 1583637"/>
                <a:gd name="connsiteX10" fmla="*/ 1439602 w 1583637"/>
                <a:gd name="connsiteY10" fmla="*/ 1239984 h 1583637"/>
                <a:gd name="connsiteX11" fmla="*/ 1288495 w 1583637"/>
                <a:gd name="connsiteY11" fmla="*/ 1184982 h 1583637"/>
                <a:gd name="connsiteX12" fmla="*/ 1092761 w 1583637"/>
                <a:gd name="connsiteY12" fmla="*/ 1349222 h 1583637"/>
                <a:gd name="connsiteX13" fmla="*/ 1120689 w 1583637"/>
                <a:gd name="connsiteY13" fmla="*/ 1507584 h 1583637"/>
                <a:gd name="connsiteX14" fmla="*/ 999974 w 1583637"/>
                <a:gd name="connsiteY14" fmla="*/ 1551521 h 1583637"/>
                <a:gd name="connsiteX15" fmla="*/ 919574 w 1583637"/>
                <a:gd name="connsiteY15" fmla="*/ 1412257 h 1583637"/>
                <a:gd name="connsiteX16" fmla="*/ 664062 w 1583637"/>
                <a:gd name="connsiteY16" fmla="*/ 1412257 h 1583637"/>
                <a:gd name="connsiteX17" fmla="*/ 583663 w 1583637"/>
                <a:gd name="connsiteY17" fmla="*/ 1551521 h 1583637"/>
                <a:gd name="connsiteX18" fmla="*/ 462948 w 1583637"/>
                <a:gd name="connsiteY18" fmla="*/ 1507584 h 1583637"/>
                <a:gd name="connsiteX19" fmla="*/ 490876 w 1583637"/>
                <a:gd name="connsiteY19" fmla="*/ 1349222 h 1583637"/>
                <a:gd name="connsiteX20" fmla="*/ 295142 w 1583637"/>
                <a:gd name="connsiteY20" fmla="*/ 1184981 h 1583637"/>
                <a:gd name="connsiteX21" fmla="*/ 144035 w 1583637"/>
                <a:gd name="connsiteY21" fmla="*/ 1239984 h 1583637"/>
                <a:gd name="connsiteX22" fmla="*/ 79804 w 1583637"/>
                <a:gd name="connsiteY22" fmla="*/ 1128733 h 1583637"/>
                <a:gd name="connsiteX23" fmla="*/ 202991 w 1583637"/>
                <a:gd name="connsiteY23" fmla="*/ 1025372 h 1583637"/>
                <a:gd name="connsiteX24" fmla="*/ 158622 w 1583637"/>
                <a:gd name="connsiteY24" fmla="*/ 773743 h 1583637"/>
                <a:gd name="connsiteX25" fmla="*/ 7512 w 1583637"/>
                <a:gd name="connsiteY25" fmla="*/ 718748 h 1583637"/>
                <a:gd name="connsiteX26" fmla="*/ 29819 w 1583637"/>
                <a:gd name="connsiteY26" fmla="*/ 592237 h 1583637"/>
                <a:gd name="connsiteX27" fmla="*/ 190625 w 1583637"/>
                <a:gd name="connsiteY27" fmla="*/ 592241 h 1583637"/>
                <a:gd name="connsiteX28" fmla="*/ 318381 w 1583637"/>
                <a:gd name="connsiteY28" fmla="*/ 370961 h 1583637"/>
                <a:gd name="connsiteX29" fmla="*/ 237974 w 1583637"/>
                <a:gd name="connsiteY29" fmla="*/ 231701 h 1583637"/>
                <a:gd name="connsiteX30" fmla="*/ 336381 w 1583637"/>
                <a:gd name="connsiteY30" fmla="*/ 149126 h 1583637"/>
                <a:gd name="connsiteX31" fmla="*/ 459563 w 1583637"/>
                <a:gd name="connsiteY31" fmla="*/ 252493 h 1583637"/>
                <a:gd name="connsiteX32" fmla="*/ 699666 w 1583637"/>
                <a:gd name="connsiteY32" fmla="*/ 165103 h 1583637"/>
                <a:gd name="connsiteX33" fmla="*/ 727586 w 1583637"/>
                <a:gd name="connsiteY33" fmla="*/ 6739 h 1583637"/>
                <a:gd name="connsiteX34" fmla="*/ 856051 w 1583637"/>
                <a:gd name="connsiteY34" fmla="*/ 6739 h 1583637"/>
                <a:gd name="connsiteX35" fmla="*/ 883970 w 1583637"/>
                <a:gd name="connsiteY35" fmla="*/ 165102 h 1583637"/>
                <a:gd name="connsiteX36" fmla="*/ 1124073 w 1583637"/>
                <a:gd name="connsiteY36" fmla="*/ 252493 h 1583637"/>
                <a:gd name="connsiteX37" fmla="*/ 1124074 w 1583637"/>
                <a:gd name="connsiteY37" fmla="*/ 252493 h 158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83637" h="1583637">
                  <a:moveTo>
                    <a:pt x="1124074" y="252493"/>
                  </a:moveTo>
                  <a:lnTo>
                    <a:pt x="1247256" y="149126"/>
                  </a:lnTo>
                  <a:lnTo>
                    <a:pt x="1345663" y="231701"/>
                  </a:lnTo>
                  <a:lnTo>
                    <a:pt x="1265256" y="370961"/>
                  </a:lnTo>
                  <a:cubicBezTo>
                    <a:pt x="1322430" y="435278"/>
                    <a:pt x="1365899" y="510569"/>
                    <a:pt x="1393012" y="592241"/>
                  </a:cubicBezTo>
                  <a:lnTo>
                    <a:pt x="1553818" y="592237"/>
                  </a:lnTo>
                  <a:lnTo>
                    <a:pt x="1576125" y="718748"/>
                  </a:lnTo>
                  <a:lnTo>
                    <a:pt x="1425015" y="773743"/>
                  </a:lnTo>
                  <a:cubicBezTo>
                    <a:pt x="1427471" y="859762"/>
                    <a:pt x="1412374" y="945380"/>
                    <a:pt x="1380646" y="1025372"/>
                  </a:cubicBezTo>
                  <a:lnTo>
                    <a:pt x="1503833" y="1128733"/>
                  </a:lnTo>
                  <a:lnTo>
                    <a:pt x="1439602" y="1239984"/>
                  </a:lnTo>
                  <a:lnTo>
                    <a:pt x="1288495" y="1184982"/>
                  </a:lnTo>
                  <a:cubicBezTo>
                    <a:pt x="1235084" y="1252456"/>
                    <a:pt x="1168484" y="1308339"/>
                    <a:pt x="1092761" y="1349222"/>
                  </a:cubicBezTo>
                  <a:lnTo>
                    <a:pt x="1120689" y="1507584"/>
                  </a:lnTo>
                  <a:lnTo>
                    <a:pt x="999974" y="1551521"/>
                  </a:lnTo>
                  <a:lnTo>
                    <a:pt x="919574" y="1412257"/>
                  </a:lnTo>
                  <a:cubicBezTo>
                    <a:pt x="835287" y="1429613"/>
                    <a:pt x="748348" y="1429613"/>
                    <a:pt x="664062" y="1412257"/>
                  </a:cubicBezTo>
                  <a:lnTo>
                    <a:pt x="583663" y="1551521"/>
                  </a:lnTo>
                  <a:lnTo>
                    <a:pt x="462948" y="1507584"/>
                  </a:lnTo>
                  <a:lnTo>
                    <a:pt x="490876" y="1349222"/>
                  </a:lnTo>
                  <a:cubicBezTo>
                    <a:pt x="415153" y="1308339"/>
                    <a:pt x="348553" y="1252455"/>
                    <a:pt x="295142" y="1184981"/>
                  </a:cubicBezTo>
                  <a:lnTo>
                    <a:pt x="144035" y="1239984"/>
                  </a:lnTo>
                  <a:lnTo>
                    <a:pt x="79804" y="1128733"/>
                  </a:lnTo>
                  <a:lnTo>
                    <a:pt x="202991" y="1025372"/>
                  </a:lnTo>
                  <a:cubicBezTo>
                    <a:pt x="171263" y="945380"/>
                    <a:pt x="156166" y="859762"/>
                    <a:pt x="158622" y="773743"/>
                  </a:cubicBezTo>
                  <a:lnTo>
                    <a:pt x="7512" y="718748"/>
                  </a:lnTo>
                  <a:lnTo>
                    <a:pt x="29819" y="592237"/>
                  </a:lnTo>
                  <a:lnTo>
                    <a:pt x="190625" y="592241"/>
                  </a:lnTo>
                  <a:cubicBezTo>
                    <a:pt x="217738" y="510569"/>
                    <a:pt x="261208" y="435277"/>
                    <a:pt x="318381" y="370961"/>
                  </a:cubicBezTo>
                  <a:lnTo>
                    <a:pt x="237974" y="231701"/>
                  </a:lnTo>
                  <a:lnTo>
                    <a:pt x="336381" y="149126"/>
                  </a:lnTo>
                  <a:lnTo>
                    <a:pt x="459563" y="252493"/>
                  </a:lnTo>
                  <a:cubicBezTo>
                    <a:pt x="532831" y="207356"/>
                    <a:pt x="614527" y="177621"/>
                    <a:pt x="699666" y="165103"/>
                  </a:cubicBezTo>
                  <a:lnTo>
                    <a:pt x="727586" y="6739"/>
                  </a:lnTo>
                  <a:lnTo>
                    <a:pt x="856051" y="6739"/>
                  </a:lnTo>
                  <a:lnTo>
                    <a:pt x="883970" y="165102"/>
                  </a:lnTo>
                  <a:cubicBezTo>
                    <a:pt x="969110" y="177621"/>
                    <a:pt x="1050806" y="207356"/>
                    <a:pt x="1124073" y="252493"/>
                  </a:cubicBezTo>
                  <a:lnTo>
                    <a:pt x="1124074" y="252493"/>
                  </a:ln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5308" tIns="731520" rIns="475308" bIns="582340" numCol="1" spcCol="1270" anchor="ctr" anchorCtr="0">
              <a:noAutofit/>
            </a:bodyPr>
            <a:lstStyle/>
            <a:p>
              <a:pPr algn="ctr" defTabSz="177795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solidFill>
                  <a:prstClr val="white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376346" y="1909439"/>
              <a:ext cx="1382568" cy="1382568"/>
            </a:xfrm>
            <a:prstGeom prst="ellipse">
              <a:avLst/>
            </a:prstGeom>
            <a:solidFill>
              <a:srgbClr val="7ACDEF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48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Group 13出自【趣你的PPT】(微信:qunideppt)：最优质的PPT资源库"/>
          <p:cNvGrpSpPr/>
          <p:nvPr/>
        </p:nvGrpSpPr>
        <p:grpSpPr>
          <a:xfrm>
            <a:off x="7991042" y="2125605"/>
            <a:ext cx="1352606" cy="1406824"/>
            <a:chOff x="953424" y="1486519"/>
            <a:chExt cx="2228412" cy="2228408"/>
          </a:xfrm>
          <a:solidFill>
            <a:srgbClr val="02AFED"/>
          </a:solidFill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953424" y="1486519"/>
              <a:ext cx="2228412" cy="2228408"/>
            </a:xfrm>
            <a:custGeom>
              <a:avLst/>
              <a:gdLst>
                <a:gd name="connsiteX0" fmla="*/ 1124074 w 1583637"/>
                <a:gd name="connsiteY0" fmla="*/ 252493 h 1583637"/>
                <a:gd name="connsiteX1" fmla="*/ 1247256 w 1583637"/>
                <a:gd name="connsiteY1" fmla="*/ 149126 h 1583637"/>
                <a:gd name="connsiteX2" fmla="*/ 1345663 w 1583637"/>
                <a:gd name="connsiteY2" fmla="*/ 231701 h 1583637"/>
                <a:gd name="connsiteX3" fmla="*/ 1265256 w 1583637"/>
                <a:gd name="connsiteY3" fmla="*/ 370961 h 1583637"/>
                <a:gd name="connsiteX4" fmla="*/ 1393012 w 1583637"/>
                <a:gd name="connsiteY4" fmla="*/ 592241 h 1583637"/>
                <a:gd name="connsiteX5" fmla="*/ 1553818 w 1583637"/>
                <a:gd name="connsiteY5" fmla="*/ 592237 h 1583637"/>
                <a:gd name="connsiteX6" fmla="*/ 1576125 w 1583637"/>
                <a:gd name="connsiteY6" fmla="*/ 718748 h 1583637"/>
                <a:gd name="connsiteX7" fmla="*/ 1425015 w 1583637"/>
                <a:gd name="connsiteY7" fmla="*/ 773743 h 1583637"/>
                <a:gd name="connsiteX8" fmla="*/ 1380646 w 1583637"/>
                <a:gd name="connsiteY8" fmla="*/ 1025372 h 1583637"/>
                <a:gd name="connsiteX9" fmla="*/ 1503833 w 1583637"/>
                <a:gd name="connsiteY9" fmla="*/ 1128733 h 1583637"/>
                <a:gd name="connsiteX10" fmla="*/ 1439602 w 1583637"/>
                <a:gd name="connsiteY10" fmla="*/ 1239984 h 1583637"/>
                <a:gd name="connsiteX11" fmla="*/ 1288495 w 1583637"/>
                <a:gd name="connsiteY11" fmla="*/ 1184982 h 1583637"/>
                <a:gd name="connsiteX12" fmla="*/ 1092761 w 1583637"/>
                <a:gd name="connsiteY12" fmla="*/ 1349222 h 1583637"/>
                <a:gd name="connsiteX13" fmla="*/ 1120689 w 1583637"/>
                <a:gd name="connsiteY13" fmla="*/ 1507584 h 1583637"/>
                <a:gd name="connsiteX14" fmla="*/ 999974 w 1583637"/>
                <a:gd name="connsiteY14" fmla="*/ 1551521 h 1583637"/>
                <a:gd name="connsiteX15" fmla="*/ 919574 w 1583637"/>
                <a:gd name="connsiteY15" fmla="*/ 1412257 h 1583637"/>
                <a:gd name="connsiteX16" fmla="*/ 664062 w 1583637"/>
                <a:gd name="connsiteY16" fmla="*/ 1412257 h 1583637"/>
                <a:gd name="connsiteX17" fmla="*/ 583663 w 1583637"/>
                <a:gd name="connsiteY17" fmla="*/ 1551521 h 1583637"/>
                <a:gd name="connsiteX18" fmla="*/ 462948 w 1583637"/>
                <a:gd name="connsiteY18" fmla="*/ 1507584 h 1583637"/>
                <a:gd name="connsiteX19" fmla="*/ 490876 w 1583637"/>
                <a:gd name="connsiteY19" fmla="*/ 1349222 h 1583637"/>
                <a:gd name="connsiteX20" fmla="*/ 295142 w 1583637"/>
                <a:gd name="connsiteY20" fmla="*/ 1184981 h 1583637"/>
                <a:gd name="connsiteX21" fmla="*/ 144035 w 1583637"/>
                <a:gd name="connsiteY21" fmla="*/ 1239984 h 1583637"/>
                <a:gd name="connsiteX22" fmla="*/ 79804 w 1583637"/>
                <a:gd name="connsiteY22" fmla="*/ 1128733 h 1583637"/>
                <a:gd name="connsiteX23" fmla="*/ 202991 w 1583637"/>
                <a:gd name="connsiteY23" fmla="*/ 1025372 h 1583637"/>
                <a:gd name="connsiteX24" fmla="*/ 158622 w 1583637"/>
                <a:gd name="connsiteY24" fmla="*/ 773743 h 1583637"/>
                <a:gd name="connsiteX25" fmla="*/ 7512 w 1583637"/>
                <a:gd name="connsiteY25" fmla="*/ 718748 h 1583637"/>
                <a:gd name="connsiteX26" fmla="*/ 29819 w 1583637"/>
                <a:gd name="connsiteY26" fmla="*/ 592237 h 1583637"/>
                <a:gd name="connsiteX27" fmla="*/ 190625 w 1583637"/>
                <a:gd name="connsiteY27" fmla="*/ 592241 h 1583637"/>
                <a:gd name="connsiteX28" fmla="*/ 318381 w 1583637"/>
                <a:gd name="connsiteY28" fmla="*/ 370961 h 1583637"/>
                <a:gd name="connsiteX29" fmla="*/ 237974 w 1583637"/>
                <a:gd name="connsiteY29" fmla="*/ 231701 h 1583637"/>
                <a:gd name="connsiteX30" fmla="*/ 336381 w 1583637"/>
                <a:gd name="connsiteY30" fmla="*/ 149126 h 1583637"/>
                <a:gd name="connsiteX31" fmla="*/ 459563 w 1583637"/>
                <a:gd name="connsiteY31" fmla="*/ 252493 h 1583637"/>
                <a:gd name="connsiteX32" fmla="*/ 699666 w 1583637"/>
                <a:gd name="connsiteY32" fmla="*/ 165103 h 1583637"/>
                <a:gd name="connsiteX33" fmla="*/ 727586 w 1583637"/>
                <a:gd name="connsiteY33" fmla="*/ 6739 h 1583637"/>
                <a:gd name="connsiteX34" fmla="*/ 856051 w 1583637"/>
                <a:gd name="connsiteY34" fmla="*/ 6739 h 1583637"/>
                <a:gd name="connsiteX35" fmla="*/ 883970 w 1583637"/>
                <a:gd name="connsiteY35" fmla="*/ 165102 h 1583637"/>
                <a:gd name="connsiteX36" fmla="*/ 1124073 w 1583637"/>
                <a:gd name="connsiteY36" fmla="*/ 252493 h 1583637"/>
                <a:gd name="connsiteX37" fmla="*/ 1124074 w 1583637"/>
                <a:gd name="connsiteY37" fmla="*/ 252493 h 158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83637" h="1583637">
                  <a:moveTo>
                    <a:pt x="1124074" y="252493"/>
                  </a:moveTo>
                  <a:lnTo>
                    <a:pt x="1247256" y="149126"/>
                  </a:lnTo>
                  <a:lnTo>
                    <a:pt x="1345663" y="231701"/>
                  </a:lnTo>
                  <a:lnTo>
                    <a:pt x="1265256" y="370961"/>
                  </a:lnTo>
                  <a:cubicBezTo>
                    <a:pt x="1322430" y="435278"/>
                    <a:pt x="1365899" y="510569"/>
                    <a:pt x="1393012" y="592241"/>
                  </a:cubicBezTo>
                  <a:lnTo>
                    <a:pt x="1553818" y="592237"/>
                  </a:lnTo>
                  <a:lnTo>
                    <a:pt x="1576125" y="718748"/>
                  </a:lnTo>
                  <a:lnTo>
                    <a:pt x="1425015" y="773743"/>
                  </a:lnTo>
                  <a:cubicBezTo>
                    <a:pt x="1427471" y="859762"/>
                    <a:pt x="1412374" y="945380"/>
                    <a:pt x="1380646" y="1025372"/>
                  </a:cubicBezTo>
                  <a:lnTo>
                    <a:pt x="1503833" y="1128733"/>
                  </a:lnTo>
                  <a:lnTo>
                    <a:pt x="1439602" y="1239984"/>
                  </a:lnTo>
                  <a:lnTo>
                    <a:pt x="1288495" y="1184982"/>
                  </a:lnTo>
                  <a:cubicBezTo>
                    <a:pt x="1235084" y="1252456"/>
                    <a:pt x="1168484" y="1308339"/>
                    <a:pt x="1092761" y="1349222"/>
                  </a:cubicBezTo>
                  <a:lnTo>
                    <a:pt x="1120689" y="1507584"/>
                  </a:lnTo>
                  <a:lnTo>
                    <a:pt x="999974" y="1551521"/>
                  </a:lnTo>
                  <a:lnTo>
                    <a:pt x="919574" y="1412257"/>
                  </a:lnTo>
                  <a:cubicBezTo>
                    <a:pt x="835287" y="1429613"/>
                    <a:pt x="748348" y="1429613"/>
                    <a:pt x="664062" y="1412257"/>
                  </a:cubicBezTo>
                  <a:lnTo>
                    <a:pt x="583663" y="1551521"/>
                  </a:lnTo>
                  <a:lnTo>
                    <a:pt x="462948" y="1507584"/>
                  </a:lnTo>
                  <a:lnTo>
                    <a:pt x="490876" y="1349222"/>
                  </a:lnTo>
                  <a:cubicBezTo>
                    <a:pt x="415153" y="1308339"/>
                    <a:pt x="348553" y="1252455"/>
                    <a:pt x="295142" y="1184981"/>
                  </a:cubicBezTo>
                  <a:lnTo>
                    <a:pt x="144035" y="1239984"/>
                  </a:lnTo>
                  <a:lnTo>
                    <a:pt x="79804" y="1128733"/>
                  </a:lnTo>
                  <a:lnTo>
                    <a:pt x="202991" y="1025372"/>
                  </a:lnTo>
                  <a:cubicBezTo>
                    <a:pt x="171263" y="945380"/>
                    <a:pt x="156166" y="859762"/>
                    <a:pt x="158622" y="773743"/>
                  </a:cubicBezTo>
                  <a:lnTo>
                    <a:pt x="7512" y="718748"/>
                  </a:lnTo>
                  <a:lnTo>
                    <a:pt x="29819" y="592237"/>
                  </a:lnTo>
                  <a:lnTo>
                    <a:pt x="190625" y="592241"/>
                  </a:lnTo>
                  <a:cubicBezTo>
                    <a:pt x="217738" y="510569"/>
                    <a:pt x="261208" y="435277"/>
                    <a:pt x="318381" y="370961"/>
                  </a:cubicBezTo>
                  <a:lnTo>
                    <a:pt x="237974" y="231701"/>
                  </a:lnTo>
                  <a:lnTo>
                    <a:pt x="336381" y="149126"/>
                  </a:lnTo>
                  <a:lnTo>
                    <a:pt x="459563" y="252493"/>
                  </a:lnTo>
                  <a:cubicBezTo>
                    <a:pt x="532831" y="207356"/>
                    <a:pt x="614527" y="177621"/>
                    <a:pt x="699666" y="165103"/>
                  </a:cubicBezTo>
                  <a:lnTo>
                    <a:pt x="727586" y="6739"/>
                  </a:lnTo>
                  <a:lnTo>
                    <a:pt x="856051" y="6739"/>
                  </a:lnTo>
                  <a:lnTo>
                    <a:pt x="883970" y="165102"/>
                  </a:lnTo>
                  <a:cubicBezTo>
                    <a:pt x="969110" y="177621"/>
                    <a:pt x="1050806" y="207356"/>
                    <a:pt x="1124073" y="252493"/>
                  </a:cubicBezTo>
                  <a:lnTo>
                    <a:pt x="1124074" y="252493"/>
                  </a:ln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5308" tIns="731520" rIns="475308" bIns="582340" numCol="1" spcCol="1270" anchor="ctr" anchorCtr="0">
              <a:noAutofit/>
            </a:bodyPr>
            <a:lstStyle/>
            <a:p>
              <a:pPr algn="ctr" defTabSz="177795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solidFill>
                  <a:prstClr val="white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1376346" y="1909439"/>
              <a:ext cx="1382568" cy="1382568"/>
            </a:xfrm>
            <a:prstGeom prst="ellipse">
              <a:avLst/>
            </a:prstGeom>
            <a:solidFill>
              <a:srgbClr val="7ACDEF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4267" dirty="0">
                <a:solidFill>
                  <a:prstClr val="white"/>
                </a:solidFill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 rot="19051047">
            <a:off x="7695731" y="1984724"/>
            <a:ext cx="1917213" cy="1994066"/>
          </a:xfrm>
          <a:prstGeom prst="arc">
            <a:avLst/>
          </a:prstGeom>
          <a:ln w="28575">
            <a:solidFill>
              <a:srgbClr val="02AFED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black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11931966">
            <a:off x="5991641" y="2752006"/>
            <a:ext cx="1917213" cy="1994066"/>
          </a:xfrm>
          <a:prstGeom prst="arc">
            <a:avLst/>
          </a:prstGeom>
          <a:ln w="28575">
            <a:solidFill>
              <a:srgbClr val="02AFED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black"/>
              </a:solidFill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rot="5691386">
            <a:off x="7943674" y="3781558"/>
            <a:ext cx="1994066" cy="1917213"/>
          </a:xfrm>
          <a:prstGeom prst="arc">
            <a:avLst/>
          </a:prstGeom>
          <a:ln w="28575">
            <a:solidFill>
              <a:srgbClr val="02AFED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black"/>
              </a:solidFill>
            </a:endParaRP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>
          <a:xfrm>
            <a:off x="2144555" y="2135269"/>
            <a:ext cx="759823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800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>
          <a:xfrm>
            <a:off x="3160180" y="2106604"/>
            <a:ext cx="923331" cy="276999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4377"/>
            <a:r>
              <a:rPr lang="zh-CN" altLang="en-US" sz="1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Gill Sans" pitchFamily="2" charset="0"/>
              </a:rPr>
              <a:t>竞争力一</a:t>
            </a:r>
            <a:endParaRPr lang="zh-CN" altLang="en-US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Gill Sans" pitchFamily="2" charset="0"/>
            </a:endParaRPr>
          </a:p>
        </p:txBody>
      </p:sp>
      <p:sp>
        <p:nvSpPr>
          <p:cNvPr id="25" name="出自【趣你的PPT】(微信:qunideppt)：最优质的PPT资源库"/>
          <p:cNvSpPr txBox="1">
            <a:spLocks/>
          </p:cNvSpPr>
          <p:nvPr/>
        </p:nvSpPr>
        <p:spPr>
          <a:xfrm>
            <a:off x="3215475" y="2449737"/>
            <a:ext cx="2505267" cy="430887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>
          <a:xfrm>
            <a:off x="3184326" y="3582292"/>
            <a:ext cx="2536416" cy="430887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</a:t>
            </a:r>
          </a:p>
        </p:txBody>
      </p:sp>
      <p:sp>
        <p:nvSpPr>
          <p:cNvPr id="27" name="出自【趣你的PPT】(微信:qunideppt)：最优质的PPT资源库"/>
          <p:cNvSpPr txBox="1">
            <a:spLocks/>
          </p:cNvSpPr>
          <p:nvPr/>
        </p:nvSpPr>
        <p:spPr>
          <a:xfrm>
            <a:off x="3215475" y="4442411"/>
            <a:ext cx="2478894" cy="430887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</a:t>
            </a:r>
          </a:p>
        </p:txBody>
      </p:sp>
      <p:sp>
        <p:nvSpPr>
          <p:cNvPr id="28" name="出自【趣你的PPT】(微信:qunideppt)：最优质的PPT资源库"/>
          <p:cNvSpPr txBox="1">
            <a:spLocks/>
          </p:cNvSpPr>
          <p:nvPr/>
        </p:nvSpPr>
        <p:spPr>
          <a:xfrm>
            <a:off x="3215475" y="5438748"/>
            <a:ext cx="2556060" cy="430887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</a:t>
            </a:r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22023" y="3356042"/>
            <a:ext cx="497320" cy="564759"/>
          </a:xfrm>
          <a:custGeom>
            <a:avLst/>
            <a:gdLst>
              <a:gd name="T0" fmla="*/ 74 w 86"/>
              <a:gd name="T1" fmla="*/ 63 h 94"/>
              <a:gd name="T2" fmla="*/ 70 w 86"/>
              <a:gd name="T3" fmla="*/ 62 h 94"/>
              <a:gd name="T4" fmla="*/ 72 w 86"/>
              <a:gd name="T5" fmla="*/ 57 h 94"/>
              <a:gd name="T6" fmla="*/ 76 w 86"/>
              <a:gd name="T7" fmla="*/ 53 h 94"/>
              <a:gd name="T8" fmla="*/ 80 w 86"/>
              <a:gd name="T9" fmla="*/ 50 h 94"/>
              <a:gd name="T10" fmla="*/ 83 w 86"/>
              <a:gd name="T11" fmla="*/ 48 h 94"/>
              <a:gd name="T12" fmla="*/ 85 w 86"/>
              <a:gd name="T13" fmla="*/ 49 h 94"/>
              <a:gd name="T14" fmla="*/ 85 w 86"/>
              <a:gd name="T15" fmla="*/ 58 h 94"/>
              <a:gd name="T16" fmla="*/ 85 w 86"/>
              <a:gd name="T17" fmla="*/ 64 h 94"/>
              <a:gd name="T18" fmla="*/ 83 w 86"/>
              <a:gd name="T19" fmla="*/ 68 h 94"/>
              <a:gd name="T20" fmla="*/ 80 w 86"/>
              <a:gd name="T21" fmla="*/ 67 h 94"/>
              <a:gd name="T22" fmla="*/ 65 w 86"/>
              <a:gd name="T23" fmla="*/ 84 h 94"/>
              <a:gd name="T24" fmla="*/ 44 w 86"/>
              <a:gd name="T25" fmla="*/ 93 h 94"/>
              <a:gd name="T26" fmla="*/ 43 w 86"/>
              <a:gd name="T27" fmla="*/ 94 h 94"/>
              <a:gd name="T28" fmla="*/ 41 w 86"/>
              <a:gd name="T29" fmla="*/ 93 h 94"/>
              <a:gd name="T30" fmla="*/ 20 w 86"/>
              <a:gd name="T31" fmla="*/ 84 h 94"/>
              <a:gd name="T32" fmla="*/ 6 w 86"/>
              <a:gd name="T33" fmla="*/ 67 h 94"/>
              <a:gd name="T34" fmla="*/ 3 w 86"/>
              <a:gd name="T35" fmla="*/ 68 h 94"/>
              <a:gd name="T36" fmla="*/ 1 w 86"/>
              <a:gd name="T37" fmla="*/ 64 h 94"/>
              <a:gd name="T38" fmla="*/ 0 w 86"/>
              <a:gd name="T39" fmla="*/ 58 h 94"/>
              <a:gd name="T40" fmla="*/ 0 w 86"/>
              <a:gd name="T41" fmla="*/ 49 h 94"/>
              <a:gd name="T42" fmla="*/ 3 w 86"/>
              <a:gd name="T43" fmla="*/ 48 h 94"/>
              <a:gd name="T44" fmla="*/ 6 w 86"/>
              <a:gd name="T45" fmla="*/ 50 h 94"/>
              <a:gd name="T46" fmla="*/ 9 w 86"/>
              <a:gd name="T47" fmla="*/ 53 h 94"/>
              <a:gd name="T48" fmla="*/ 14 w 86"/>
              <a:gd name="T49" fmla="*/ 57 h 94"/>
              <a:gd name="T50" fmla="*/ 16 w 86"/>
              <a:gd name="T51" fmla="*/ 62 h 94"/>
              <a:gd name="T52" fmla="*/ 12 w 86"/>
              <a:gd name="T53" fmla="*/ 63 h 94"/>
              <a:gd name="T54" fmla="*/ 37 w 86"/>
              <a:gd name="T55" fmla="*/ 78 h 94"/>
              <a:gd name="T56" fmla="*/ 37 w 86"/>
              <a:gd name="T57" fmla="*/ 36 h 94"/>
              <a:gd name="T58" fmla="*/ 27 w 86"/>
              <a:gd name="T59" fmla="*/ 36 h 94"/>
              <a:gd name="T60" fmla="*/ 23 w 86"/>
              <a:gd name="T61" fmla="*/ 38 h 94"/>
              <a:gd name="T62" fmla="*/ 17 w 86"/>
              <a:gd name="T63" fmla="*/ 32 h 94"/>
              <a:gd name="T64" fmla="*/ 23 w 86"/>
              <a:gd name="T65" fmla="*/ 26 h 94"/>
              <a:gd name="T66" fmla="*/ 28 w 86"/>
              <a:gd name="T67" fmla="*/ 28 h 94"/>
              <a:gd name="T68" fmla="*/ 37 w 86"/>
              <a:gd name="T69" fmla="*/ 28 h 94"/>
              <a:gd name="T70" fmla="*/ 37 w 86"/>
              <a:gd name="T71" fmla="*/ 23 h 94"/>
              <a:gd name="T72" fmla="*/ 30 w 86"/>
              <a:gd name="T73" fmla="*/ 12 h 94"/>
              <a:gd name="T74" fmla="*/ 42 w 86"/>
              <a:gd name="T75" fmla="*/ 0 h 94"/>
              <a:gd name="T76" fmla="*/ 55 w 86"/>
              <a:gd name="T77" fmla="*/ 12 h 94"/>
              <a:gd name="T78" fmla="*/ 48 w 86"/>
              <a:gd name="T79" fmla="*/ 23 h 94"/>
              <a:gd name="T80" fmla="*/ 48 w 86"/>
              <a:gd name="T81" fmla="*/ 28 h 94"/>
              <a:gd name="T82" fmla="*/ 57 w 86"/>
              <a:gd name="T83" fmla="*/ 28 h 94"/>
              <a:gd name="T84" fmla="*/ 62 w 86"/>
              <a:gd name="T85" fmla="*/ 26 h 94"/>
              <a:gd name="T86" fmla="*/ 68 w 86"/>
              <a:gd name="T87" fmla="*/ 32 h 94"/>
              <a:gd name="T88" fmla="*/ 62 w 86"/>
              <a:gd name="T89" fmla="*/ 38 h 94"/>
              <a:gd name="T90" fmla="*/ 58 w 86"/>
              <a:gd name="T91" fmla="*/ 36 h 94"/>
              <a:gd name="T92" fmla="*/ 48 w 86"/>
              <a:gd name="T93" fmla="*/ 36 h 94"/>
              <a:gd name="T94" fmla="*/ 48 w 86"/>
              <a:gd name="T95" fmla="*/ 78 h 94"/>
              <a:gd name="T96" fmla="*/ 74 w 86"/>
              <a:gd name="T97" fmla="*/ 63 h 94"/>
              <a:gd name="T98" fmla="*/ 42 w 86"/>
              <a:gd name="T99" fmla="*/ 7 h 94"/>
              <a:gd name="T100" fmla="*/ 38 w 86"/>
              <a:gd name="T101" fmla="*/ 12 h 94"/>
              <a:gd name="T102" fmla="*/ 42 w 86"/>
              <a:gd name="T103" fmla="*/ 17 h 94"/>
              <a:gd name="T104" fmla="*/ 47 w 86"/>
              <a:gd name="T105" fmla="*/ 12 h 94"/>
              <a:gd name="T106" fmla="*/ 42 w 86"/>
              <a:gd name="T107" fmla="*/ 7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6" h="94">
                <a:moveTo>
                  <a:pt x="74" y="63"/>
                </a:moveTo>
                <a:cubicBezTo>
                  <a:pt x="72" y="63"/>
                  <a:pt x="71" y="63"/>
                  <a:pt x="70" y="62"/>
                </a:cubicBezTo>
                <a:cubicBezTo>
                  <a:pt x="69" y="60"/>
                  <a:pt x="71" y="58"/>
                  <a:pt x="72" y="57"/>
                </a:cubicBezTo>
                <a:cubicBezTo>
                  <a:pt x="73" y="56"/>
                  <a:pt x="75" y="54"/>
                  <a:pt x="76" y="53"/>
                </a:cubicBezTo>
                <a:cubicBezTo>
                  <a:pt x="78" y="52"/>
                  <a:pt x="79" y="51"/>
                  <a:pt x="80" y="50"/>
                </a:cubicBezTo>
                <a:cubicBezTo>
                  <a:pt x="81" y="49"/>
                  <a:pt x="82" y="49"/>
                  <a:pt x="83" y="48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52"/>
                  <a:pt x="86" y="55"/>
                  <a:pt x="85" y="58"/>
                </a:cubicBezTo>
                <a:cubicBezTo>
                  <a:pt x="85" y="60"/>
                  <a:pt x="85" y="62"/>
                  <a:pt x="85" y="64"/>
                </a:cubicBezTo>
                <a:cubicBezTo>
                  <a:pt x="85" y="65"/>
                  <a:pt x="84" y="67"/>
                  <a:pt x="83" y="68"/>
                </a:cubicBezTo>
                <a:cubicBezTo>
                  <a:pt x="82" y="68"/>
                  <a:pt x="81" y="67"/>
                  <a:pt x="80" y="67"/>
                </a:cubicBezTo>
                <a:cubicBezTo>
                  <a:pt x="77" y="74"/>
                  <a:pt x="72" y="79"/>
                  <a:pt x="65" y="84"/>
                </a:cubicBezTo>
                <a:cubicBezTo>
                  <a:pt x="59" y="88"/>
                  <a:pt x="51" y="90"/>
                  <a:pt x="44" y="93"/>
                </a:cubicBezTo>
                <a:cubicBezTo>
                  <a:pt x="43" y="94"/>
                  <a:pt x="43" y="94"/>
                  <a:pt x="43" y="94"/>
                </a:cubicBezTo>
                <a:cubicBezTo>
                  <a:pt x="41" y="93"/>
                  <a:pt x="41" y="93"/>
                  <a:pt x="41" y="93"/>
                </a:cubicBezTo>
                <a:cubicBezTo>
                  <a:pt x="34" y="90"/>
                  <a:pt x="27" y="88"/>
                  <a:pt x="20" y="84"/>
                </a:cubicBezTo>
                <a:cubicBezTo>
                  <a:pt x="14" y="79"/>
                  <a:pt x="9" y="74"/>
                  <a:pt x="6" y="67"/>
                </a:cubicBezTo>
                <a:cubicBezTo>
                  <a:pt x="5" y="67"/>
                  <a:pt x="4" y="68"/>
                  <a:pt x="3" y="68"/>
                </a:cubicBezTo>
                <a:cubicBezTo>
                  <a:pt x="1" y="67"/>
                  <a:pt x="1" y="65"/>
                  <a:pt x="1" y="64"/>
                </a:cubicBezTo>
                <a:cubicBezTo>
                  <a:pt x="0" y="62"/>
                  <a:pt x="0" y="60"/>
                  <a:pt x="0" y="58"/>
                </a:cubicBezTo>
                <a:cubicBezTo>
                  <a:pt x="0" y="55"/>
                  <a:pt x="0" y="52"/>
                  <a:pt x="0" y="49"/>
                </a:cubicBezTo>
                <a:cubicBezTo>
                  <a:pt x="3" y="48"/>
                  <a:pt x="3" y="48"/>
                  <a:pt x="3" y="48"/>
                </a:cubicBezTo>
                <a:cubicBezTo>
                  <a:pt x="4" y="49"/>
                  <a:pt x="5" y="49"/>
                  <a:pt x="6" y="50"/>
                </a:cubicBezTo>
                <a:cubicBezTo>
                  <a:pt x="7" y="51"/>
                  <a:pt x="8" y="52"/>
                  <a:pt x="9" y="53"/>
                </a:cubicBezTo>
                <a:cubicBezTo>
                  <a:pt x="11" y="54"/>
                  <a:pt x="12" y="56"/>
                  <a:pt x="14" y="57"/>
                </a:cubicBezTo>
                <a:cubicBezTo>
                  <a:pt x="15" y="58"/>
                  <a:pt x="16" y="60"/>
                  <a:pt x="16" y="62"/>
                </a:cubicBezTo>
                <a:cubicBezTo>
                  <a:pt x="15" y="63"/>
                  <a:pt x="14" y="63"/>
                  <a:pt x="12" y="63"/>
                </a:cubicBezTo>
                <a:cubicBezTo>
                  <a:pt x="17" y="71"/>
                  <a:pt x="28" y="76"/>
                  <a:pt x="37" y="78"/>
                </a:cubicBezTo>
                <a:cubicBezTo>
                  <a:pt x="37" y="36"/>
                  <a:pt x="37" y="36"/>
                  <a:pt x="37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6" y="37"/>
                  <a:pt x="25" y="38"/>
                  <a:pt x="23" y="38"/>
                </a:cubicBezTo>
                <a:cubicBezTo>
                  <a:pt x="20" y="38"/>
                  <a:pt x="17" y="35"/>
                  <a:pt x="17" y="32"/>
                </a:cubicBezTo>
                <a:cubicBezTo>
                  <a:pt x="17" y="28"/>
                  <a:pt x="20" y="26"/>
                  <a:pt x="23" y="26"/>
                </a:cubicBezTo>
                <a:cubicBezTo>
                  <a:pt x="25" y="26"/>
                  <a:pt x="27" y="27"/>
                  <a:pt x="28" y="28"/>
                </a:cubicBezTo>
                <a:cubicBezTo>
                  <a:pt x="37" y="28"/>
                  <a:pt x="37" y="28"/>
                  <a:pt x="37" y="28"/>
                </a:cubicBezTo>
                <a:cubicBezTo>
                  <a:pt x="37" y="23"/>
                  <a:pt x="37" y="23"/>
                  <a:pt x="37" y="23"/>
                </a:cubicBezTo>
                <a:cubicBezTo>
                  <a:pt x="33" y="21"/>
                  <a:pt x="30" y="17"/>
                  <a:pt x="30" y="12"/>
                </a:cubicBezTo>
                <a:cubicBezTo>
                  <a:pt x="30" y="5"/>
                  <a:pt x="36" y="0"/>
                  <a:pt x="42" y="0"/>
                </a:cubicBezTo>
                <a:cubicBezTo>
                  <a:pt x="49" y="0"/>
                  <a:pt x="55" y="5"/>
                  <a:pt x="55" y="12"/>
                </a:cubicBezTo>
                <a:cubicBezTo>
                  <a:pt x="55" y="17"/>
                  <a:pt x="52" y="21"/>
                  <a:pt x="48" y="23"/>
                </a:cubicBezTo>
                <a:cubicBezTo>
                  <a:pt x="48" y="28"/>
                  <a:pt x="48" y="28"/>
                  <a:pt x="48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8" y="27"/>
                  <a:pt x="60" y="26"/>
                  <a:pt x="62" y="26"/>
                </a:cubicBezTo>
                <a:cubicBezTo>
                  <a:pt x="66" y="26"/>
                  <a:pt x="68" y="28"/>
                  <a:pt x="68" y="32"/>
                </a:cubicBezTo>
                <a:cubicBezTo>
                  <a:pt x="68" y="35"/>
                  <a:pt x="66" y="38"/>
                  <a:pt x="62" y="38"/>
                </a:cubicBezTo>
                <a:cubicBezTo>
                  <a:pt x="60" y="38"/>
                  <a:pt x="59" y="37"/>
                  <a:pt x="58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48" y="78"/>
                  <a:pt x="48" y="78"/>
                  <a:pt x="48" y="78"/>
                </a:cubicBezTo>
                <a:cubicBezTo>
                  <a:pt x="57" y="76"/>
                  <a:pt x="69" y="72"/>
                  <a:pt x="74" y="63"/>
                </a:cubicBezTo>
                <a:close/>
                <a:moveTo>
                  <a:pt x="42" y="7"/>
                </a:moveTo>
                <a:cubicBezTo>
                  <a:pt x="40" y="7"/>
                  <a:pt x="38" y="9"/>
                  <a:pt x="38" y="12"/>
                </a:cubicBezTo>
                <a:cubicBezTo>
                  <a:pt x="38" y="15"/>
                  <a:pt x="40" y="17"/>
                  <a:pt x="42" y="17"/>
                </a:cubicBezTo>
                <a:cubicBezTo>
                  <a:pt x="45" y="17"/>
                  <a:pt x="47" y="15"/>
                  <a:pt x="47" y="12"/>
                </a:cubicBezTo>
                <a:cubicBezTo>
                  <a:pt x="47" y="9"/>
                  <a:pt x="45" y="7"/>
                  <a:pt x="42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72751" tIns="36376" rIns="72751" bIns="36376"/>
          <a:lstStyle/>
          <a:p>
            <a:pPr defTabSz="828446">
              <a:defRPr/>
            </a:pPr>
            <a:endParaRPr lang="zh-CN" altLang="en-US" sz="1432">
              <a:solidFill>
                <a:prstClr val="black"/>
              </a:solidFill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75816" y="4401603"/>
            <a:ext cx="411126" cy="482858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72751" tIns="36376" rIns="72751" bIns="36376"/>
          <a:lstStyle/>
          <a:p>
            <a:pPr defTabSz="828446">
              <a:defRPr/>
            </a:pPr>
            <a:endParaRPr lang="zh-CN" altLang="en-US" sz="1432">
              <a:solidFill>
                <a:prstClr val="black"/>
              </a:solidFill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07261" y="5123112"/>
            <a:ext cx="380349" cy="405152"/>
          </a:xfrm>
          <a:custGeom>
            <a:avLst/>
            <a:gdLst>
              <a:gd name="T0" fmla="*/ 80 w 91"/>
              <a:gd name="T1" fmla="*/ 44 h 93"/>
              <a:gd name="T2" fmla="*/ 87 w 91"/>
              <a:gd name="T3" fmla="*/ 37 h 93"/>
              <a:gd name="T4" fmla="*/ 87 w 91"/>
              <a:gd name="T5" fmla="*/ 23 h 93"/>
              <a:gd name="T6" fmla="*/ 68 w 91"/>
              <a:gd name="T7" fmla="*/ 4 h 93"/>
              <a:gd name="T8" fmla="*/ 54 w 91"/>
              <a:gd name="T9" fmla="*/ 4 h 93"/>
              <a:gd name="T10" fmla="*/ 47 w 91"/>
              <a:gd name="T11" fmla="*/ 11 h 93"/>
              <a:gd name="T12" fmla="*/ 80 w 91"/>
              <a:gd name="T13" fmla="*/ 44 h 93"/>
              <a:gd name="T14" fmla="*/ 52 w 91"/>
              <a:gd name="T15" fmla="*/ 23 h 93"/>
              <a:gd name="T16" fmla="*/ 68 w 91"/>
              <a:gd name="T17" fmla="*/ 39 h 93"/>
              <a:gd name="T18" fmla="*/ 77 w 91"/>
              <a:gd name="T19" fmla="*/ 48 h 93"/>
              <a:gd name="T20" fmla="*/ 43 w 91"/>
              <a:gd name="T21" fmla="*/ 81 h 93"/>
              <a:gd name="T22" fmla="*/ 34 w 91"/>
              <a:gd name="T23" fmla="*/ 73 h 93"/>
              <a:gd name="T24" fmla="*/ 19 w 91"/>
              <a:gd name="T25" fmla="*/ 59 h 93"/>
              <a:gd name="T26" fmla="*/ 41 w 91"/>
              <a:gd name="T27" fmla="*/ 37 h 93"/>
              <a:gd name="T28" fmla="*/ 39 w 91"/>
              <a:gd name="T29" fmla="*/ 34 h 93"/>
              <a:gd name="T30" fmla="*/ 16 w 91"/>
              <a:gd name="T31" fmla="*/ 57 h 93"/>
              <a:gd name="T32" fmla="*/ 10 w 91"/>
              <a:gd name="T33" fmla="*/ 48 h 93"/>
              <a:gd name="T34" fmla="*/ 43 w 91"/>
              <a:gd name="T35" fmla="*/ 14 h 93"/>
              <a:gd name="T36" fmla="*/ 52 w 91"/>
              <a:gd name="T37" fmla="*/ 23 h 93"/>
              <a:gd name="T38" fmla="*/ 4 w 91"/>
              <a:gd name="T39" fmla="*/ 69 h 93"/>
              <a:gd name="T40" fmla="*/ 0 w 91"/>
              <a:gd name="T41" fmla="*/ 86 h 93"/>
              <a:gd name="T42" fmla="*/ 6 w 91"/>
              <a:gd name="T43" fmla="*/ 93 h 93"/>
              <a:gd name="T44" fmla="*/ 24 w 91"/>
              <a:gd name="T45" fmla="*/ 89 h 93"/>
              <a:gd name="T46" fmla="*/ 4 w 91"/>
              <a:gd name="T47" fmla="*/ 6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93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72751" tIns="36376" rIns="72751" bIns="36376"/>
          <a:lstStyle/>
          <a:p>
            <a:pPr defTabSz="828446">
              <a:defRPr/>
            </a:pPr>
            <a:endParaRPr lang="zh-CN" altLang="en-US" sz="1432">
              <a:solidFill>
                <a:prstClr val="black"/>
              </a:solidFill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8487221" y="2629412"/>
            <a:ext cx="414585" cy="353946"/>
          </a:xfrm>
          <a:custGeom>
            <a:avLst/>
            <a:gdLst>
              <a:gd name="T0" fmla="*/ 85 w 105"/>
              <a:gd name="T1" fmla="*/ 87 h 87"/>
              <a:gd name="T2" fmla="*/ 80 w 105"/>
              <a:gd name="T3" fmla="*/ 30 h 87"/>
              <a:gd name="T4" fmla="*/ 69 w 105"/>
              <a:gd name="T5" fmla="*/ 43 h 87"/>
              <a:gd name="T6" fmla="*/ 54 w 105"/>
              <a:gd name="T7" fmla="*/ 0 h 87"/>
              <a:gd name="T8" fmla="*/ 24 w 105"/>
              <a:gd name="T9" fmla="*/ 49 h 87"/>
              <a:gd name="T10" fmla="*/ 15 w 105"/>
              <a:gd name="T11" fmla="*/ 34 h 87"/>
              <a:gd name="T12" fmla="*/ 11 w 105"/>
              <a:gd name="T13" fmla="*/ 87 h 87"/>
              <a:gd name="T14" fmla="*/ 28 w 105"/>
              <a:gd name="T15" fmla="*/ 87 h 87"/>
              <a:gd name="T16" fmla="*/ 44 w 105"/>
              <a:gd name="T17" fmla="*/ 42 h 87"/>
              <a:gd name="T18" fmla="*/ 60 w 105"/>
              <a:gd name="T19" fmla="*/ 68 h 87"/>
              <a:gd name="T20" fmla="*/ 65 w 105"/>
              <a:gd name="T21" fmla="*/ 60 h 87"/>
              <a:gd name="T22" fmla="*/ 68 w 105"/>
              <a:gd name="T23" fmla="*/ 87 h 87"/>
              <a:gd name="T24" fmla="*/ 85 w 105"/>
              <a:gd name="T25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5" h="87">
                <a:moveTo>
                  <a:pt x="85" y="87"/>
                </a:moveTo>
                <a:cubicBezTo>
                  <a:pt x="105" y="66"/>
                  <a:pt x="83" y="46"/>
                  <a:pt x="80" y="30"/>
                </a:cubicBezTo>
                <a:cubicBezTo>
                  <a:pt x="75" y="32"/>
                  <a:pt x="71" y="38"/>
                  <a:pt x="69" y="43"/>
                </a:cubicBezTo>
                <a:cubicBezTo>
                  <a:pt x="68" y="21"/>
                  <a:pt x="49" y="18"/>
                  <a:pt x="54" y="0"/>
                </a:cubicBezTo>
                <a:cubicBezTo>
                  <a:pt x="41" y="8"/>
                  <a:pt x="22" y="20"/>
                  <a:pt x="24" y="49"/>
                </a:cubicBezTo>
                <a:cubicBezTo>
                  <a:pt x="24" y="42"/>
                  <a:pt x="16" y="44"/>
                  <a:pt x="15" y="34"/>
                </a:cubicBezTo>
                <a:cubicBezTo>
                  <a:pt x="0" y="53"/>
                  <a:pt x="1" y="71"/>
                  <a:pt x="11" y="87"/>
                </a:cubicBezTo>
                <a:cubicBezTo>
                  <a:pt x="28" y="87"/>
                  <a:pt x="28" y="87"/>
                  <a:pt x="28" y="87"/>
                </a:cubicBezTo>
                <a:cubicBezTo>
                  <a:pt x="16" y="64"/>
                  <a:pt x="51" y="57"/>
                  <a:pt x="44" y="42"/>
                </a:cubicBezTo>
                <a:cubicBezTo>
                  <a:pt x="51" y="46"/>
                  <a:pt x="61" y="52"/>
                  <a:pt x="60" y="68"/>
                </a:cubicBezTo>
                <a:cubicBezTo>
                  <a:pt x="62" y="64"/>
                  <a:pt x="64" y="64"/>
                  <a:pt x="65" y="60"/>
                </a:cubicBezTo>
                <a:cubicBezTo>
                  <a:pt x="72" y="70"/>
                  <a:pt x="72" y="79"/>
                  <a:pt x="68" y="87"/>
                </a:cubicBezTo>
                <a:lnTo>
                  <a:pt x="85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72751" tIns="36376" rIns="72751" bIns="36376"/>
          <a:lstStyle/>
          <a:p>
            <a:pPr defTabSz="828446">
              <a:defRPr/>
            </a:pPr>
            <a:endParaRPr lang="zh-CN" altLang="en-US" sz="1432">
              <a:solidFill>
                <a:prstClr val="black"/>
              </a:solidFill>
            </a:endParaRPr>
          </a:p>
        </p:txBody>
      </p:sp>
      <p:sp>
        <p:nvSpPr>
          <p:cNvPr id="33" name="出自【趣你的PPT】(微信:qunideppt)：最优质的PPT资源库"/>
          <p:cNvSpPr txBox="1">
            <a:spLocks/>
          </p:cNvSpPr>
          <p:nvPr/>
        </p:nvSpPr>
        <p:spPr>
          <a:xfrm>
            <a:off x="3160180" y="3139352"/>
            <a:ext cx="923331" cy="276999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4377"/>
            <a:r>
              <a:rPr lang="zh-CN" altLang="en-US" sz="1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Gill Sans" pitchFamily="2" charset="0"/>
              </a:rPr>
              <a:t>竞争力二</a:t>
            </a:r>
            <a:endParaRPr lang="zh-CN" altLang="en-US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Gill Sans" pitchFamily="2" charset="0"/>
            </a:endParaRPr>
          </a:p>
        </p:txBody>
      </p:sp>
      <p:sp>
        <p:nvSpPr>
          <p:cNvPr id="34" name="出自【趣你的PPT】(微信:qunideppt)：最优质的PPT资源库"/>
          <p:cNvSpPr txBox="1">
            <a:spLocks/>
          </p:cNvSpPr>
          <p:nvPr/>
        </p:nvSpPr>
        <p:spPr>
          <a:xfrm>
            <a:off x="3160180" y="4129318"/>
            <a:ext cx="923331" cy="276999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4377"/>
            <a:r>
              <a:rPr lang="zh-CN" altLang="en-US" sz="1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Gill Sans" pitchFamily="2" charset="0"/>
              </a:rPr>
              <a:t>竞争力三</a:t>
            </a:r>
            <a:endParaRPr lang="zh-CN" altLang="en-US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Gill Sans" pitchFamily="2" charset="0"/>
            </a:endParaRPr>
          </a:p>
        </p:txBody>
      </p:sp>
      <p:sp>
        <p:nvSpPr>
          <p:cNvPr id="35" name="出自【趣你的PPT】(微信:qunideppt)：最优质的PPT资源库"/>
          <p:cNvSpPr txBox="1">
            <a:spLocks/>
          </p:cNvSpPr>
          <p:nvPr/>
        </p:nvSpPr>
        <p:spPr>
          <a:xfrm>
            <a:off x="3160180" y="5120337"/>
            <a:ext cx="923331" cy="276999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4377"/>
            <a:r>
              <a:rPr lang="zh-CN" altLang="en-US" sz="1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Gill Sans" pitchFamily="2" charset="0"/>
              </a:rPr>
              <a:t>竞争力四</a:t>
            </a:r>
            <a:endParaRPr lang="zh-CN" altLang="en-US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Gill Sans" pitchFamily="2" charset="0"/>
            </a:endParaRP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2144554" y="3182137"/>
            <a:ext cx="759824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800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37" name="出自【趣你的PPT】(微信:qunideppt)：最优质的PPT资源库"/>
          <p:cNvSpPr txBox="1">
            <a:spLocks/>
          </p:cNvSpPr>
          <p:nvPr/>
        </p:nvSpPr>
        <p:spPr>
          <a:xfrm>
            <a:off x="2144554" y="4206456"/>
            <a:ext cx="759824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800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38" name="出自【趣你的PPT】(微信:qunideppt)：最优质的PPT资源库"/>
          <p:cNvSpPr txBox="1">
            <a:spLocks/>
          </p:cNvSpPr>
          <p:nvPr/>
        </p:nvSpPr>
        <p:spPr>
          <a:xfrm>
            <a:off x="2144554" y="5158932"/>
            <a:ext cx="759824" cy="73866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80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sz="4800" dirty="0">
              <a:solidFill>
                <a:srgbClr val="00AF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6049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售后支持</a:t>
            </a: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0" y="2187736"/>
            <a:ext cx="4438650" cy="4161941"/>
            <a:chOff x="0" y="1601788"/>
            <a:chExt cx="5602288" cy="5253037"/>
          </a:xfrm>
          <a:solidFill>
            <a:srgbClr val="00AFF0"/>
          </a:solidFill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7838" y="3155950"/>
              <a:ext cx="806450" cy="808037"/>
            </a:xfrm>
            <a:custGeom>
              <a:avLst/>
              <a:gdLst>
                <a:gd name="T0" fmla="*/ 36 w 215"/>
                <a:gd name="T1" fmla="*/ 27 h 215"/>
                <a:gd name="T2" fmla="*/ 36 w 215"/>
                <a:gd name="T3" fmla="*/ 51 h 215"/>
                <a:gd name="T4" fmla="*/ 10 w 215"/>
                <a:gd name="T5" fmla="*/ 61 h 215"/>
                <a:gd name="T6" fmla="*/ 20 w 215"/>
                <a:gd name="T7" fmla="*/ 82 h 215"/>
                <a:gd name="T8" fmla="*/ 0 w 215"/>
                <a:gd name="T9" fmla="*/ 101 h 215"/>
                <a:gd name="T10" fmla="*/ 18 w 215"/>
                <a:gd name="T11" fmla="*/ 119 h 215"/>
                <a:gd name="T12" fmla="*/ 6 w 215"/>
                <a:gd name="T13" fmla="*/ 145 h 215"/>
                <a:gd name="T14" fmla="*/ 28 w 215"/>
                <a:gd name="T15" fmla="*/ 151 h 215"/>
                <a:gd name="T16" fmla="*/ 27 w 215"/>
                <a:gd name="T17" fmla="*/ 179 h 215"/>
                <a:gd name="T18" fmla="*/ 51 w 215"/>
                <a:gd name="T19" fmla="*/ 178 h 215"/>
                <a:gd name="T20" fmla="*/ 60 w 215"/>
                <a:gd name="T21" fmla="*/ 204 h 215"/>
                <a:gd name="T22" fmla="*/ 83 w 215"/>
                <a:gd name="T23" fmla="*/ 195 h 215"/>
                <a:gd name="T24" fmla="*/ 101 w 215"/>
                <a:gd name="T25" fmla="*/ 215 h 215"/>
                <a:gd name="T26" fmla="*/ 117 w 215"/>
                <a:gd name="T27" fmla="*/ 198 h 215"/>
                <a:gd name="T28" fmla="*/ 142 w 215"/>
                <a:gd name="T29" fmla="*/ 210 h 215"/>
                <a:gd name="T30" fmla="*/ 152 w 215"/>
                <a:gd name="T31" fmla="*/ 187 h 215"/>
                <a:gd name="T32" fmla="*/ 179 w 215"/>
                <a:gd name="T33" fmla="*/ 188 h 215"/>
                <a:gd name="T34" fmla="*/ 180 w 215"/>
                <a:gd name="T35" fmla="*/ 164 h 215"/>
                <a:gd name="T36" fmla="*/ 205 w 215"/>
                <a:gd name="T37" fmla="*/ 154 h 215"/>
                <a:gd name="T38" fmla="*/ 196 w 215"/>
                <a:gd name="T39" fmla="*/ 132 h 215"/>
                <a:gd name="T40" fmla="*/ 215 w 215"/>
                <a:gd name="T41" fmla="*/ 113 h 215"/>
                <a:gd name="T42" fmla="*/ 199 w 215"/>
                <a:gd name="T43" fmla="*/ 95 h 215"/>
                <a:gd name="T44" fmla="*/ 209 w 215"/>
                <a:gd name="T45" fmla="*/ 70 h 215"/>
                <a:gd name="T46" fmla="*/ 188 w 215"/>
                <a:gd name="T47" fmla="*/ 62 h 215"/>
                <a:gd name="T48" fmla="*/ 188 w 215"/>
                <a:gd name="T49" fmla="*/ 36 h 215"/>
                <a:gd name="T50" fmla="*/ 165 w 215"/>
                <a:gd name="T51" fmla="*/ 35 h 215"/>
                <a:gd name="T52" fmla="*/ 155 w 215"/>
                <a:gd name="T53" fmla="*/ 10 h 215"/>
                <a:gd name="T54" fmla="*/ 132 w 215"/>
                <a:gd name="T55" fmla="*/ 19 h 215"/>
                <a:gd name="T56" fmla="*/ 114 w 215"/>
                <a:gd name="T57" fmla="*/ 0 h 215"/>
                <a:gd name="T58" fmla="*/ 97 w 215"/>
                <a:gd name="T59" fmla="*/ 16 h 215"/>
                <a:gd name="T60" fmla="*/ 73 w 215"/>
                <a:gd name="T61" fmla="*/ 5 h 215"/>
                <a:gd name="T62" fmla="*/ 63 w 215"/>
                <a:gd name="T63" fmla="*/ 27 h 215"/>
                <a:gd name="T64" fmla="*/ 125 w 215"/>
                <a:gd name="T65" fmla="*/ 94 h 215"/>
                <a:gd name="T66" fmla="*/ 92 w 215"/>
                <a:gd name="T67" fmla="*/ 120 h 215"/>
                <a:gd name="T68" fmla="*/ 125 w 215"/>
                <a:gd name="T69" fmla="*/ 9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5" h="215">
                  <a:moveTo>
                    <a:pt x="49" y="16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0" y="46"/>
                    <a:pt x="38" y="48"/>
                    <a:pt x="36" y="51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2" y="77"/>
                    <a:pt x="21" y="80"/>
                    <a:pt x="20" y="82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112"/>
                    <a:pt x="17" y="116"/>
                    <a:pt x="18" y="119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25" y="144"/>
                    <a:pt x="25" y="144"/>
                    <a:pt x="25" y="144"/>
                  </a:cubicBezTo>
                  <a:cubicBezTo>
                    <a:pt x="26" y="147"/>
                    <a:pt x="27" y="149"/>
                    <a:pt x="28" y="151"/>
                  </a:cubicBezTo>
                  <a:cubicBezTo>
                    <a:pt x="17" y="166"/>
                    <a:pt x="17" y="166"/>
                    <a:pt x="17" y="166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6" y="174"/>
                    <a:pt x="49" y="176"/>
                    <a:pt x="51" y="178"/>
                  </a:cubicBezTo>
                  <a:cubicBezTo>
                    <a:pt x="46" y="196"/>
                    <a:pt x="46" y="196"/>
                    <a:pt x="46" y="196"/>
                  </a:cubicBezTo>
                  <a:cubicBezTo>
                    <a:pt x="60" y="204"/>
                    <a:pt x="60" y="204"/>
                    <a:pt x="60" y="204"/>
                  </a:cubicBezTo>
                  <a:cubicBezTo>
                    <a:pt x="73" y="191"/>
                    <a:pt x="73" y="191"/>
                    <a:pt x="73" y="191"/>
                  </a:cubicBezTo>
                  <a:cubicBezTo>
                    <a:pt x="76" y="193"/>
                    <a:pt x="80" y="194"/>
                    <a:pt x="83" y="195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01" y="215"/>
                    <a:pt x="101" y="215"/>
                    <a:pt x="101" y="215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11" y="198"/>
                    <a:pt x="114" y="198"/>
                    <a:pt x="117" y="198"/>
                  </a:cubicBezTo>
                  <a:cubicBezTo>
                    <a:pt x="126" y="214"/>
                    <a:pt x="126" y="214"/>
                    <a:pt x="126" y="214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2" y="192"/>
                    <a:pt x="142" y="192"/>
                    <a:pt x="142" y="192"/>
                  </a:cubicBezTo>
                  <a:cubicBezTo>
                    <a:pt x="146" y="190"/>
                    <a:pt x="149" y="189"/>
                    <a:pt x="152" y="187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179" y="188"/>
                    <a:pt x="179" y="188"/>
                    <a:pt x="179" y="188"/>
                  </a:cubicBezTo>
                  <a:cubicBezTo>
                    <a:pt x="173" y="172"/>
                    <a:pt x="173" y="172"/>
                    <a:pt x="173" y="172"/>
                  </a:cubicBezTo>
                  <a:cubicBezTo>
                    <a:pt x="175" y="169"/>
                    <a:pt x="178" y="166"/>
                    <a:pt x="180" y="164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205" y="154"/>
                    <a:pt x="205" y="154"/>
                    <a:pt x="205" y="154"/>
                  </a:cubicBezTo>
                  <a:cubicBezTo>
                    <a:pt x="193" y="142"/>
                    <a:pt x="193" y="142"/>
                    <a:pt x="193" y="142"/>
                  </a:cubicBezTo>
                  <a:cubicBezTo>
                    <a:pt x="194" y="139"/>
                    <a:pt x="195" y="135"/>
                    <a:pt x="196" y="132"/>
                  </a:cubicBezTo>
                  <a:cubicBezTo>
                    <a:pt x="213" y="130"/>
                    <a:pt x="213" y="130"/>
                    <a:pt x="213" y="130"/>
                  </a:cubicBezTo>
                  <a:cubicBezTo>
                    <a:pt x="215" y="113"/>
                    <a:pt x="215" y="113"/>
                    <a:pt x="215" y="113"/>
                  </a:cubicBezTo>
                  <a:cubicBezTo>
                    <a:pt x="200" y="107"/>
                    <a:pt x="200" y="107"/>
                    <a:pt x="200" y="107"/>
                  </a:cubicBezTo>
                  <a:cubicBezTo>
                    <a:pt x="200" y="103"/>
                    <a:pt x="200" y="99"/>
                    <a:pt x="199" y="95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209" y="70"/>
                    <a:pt x="209" y="70"/>
                    <a:pt x="209" y="70"/>
                  </a:cubicBezTo>
                  <a:cubicBezTo>
                    <a:pt x="192" y="70"/>
                    <a:pt x="192" y="70"/>
                    <a:pt x="192" y="70"/>
                  </a:cubicBezTo>
                  <a:cubicBezTo>
                    <a:pt x="191" y="67"/>
                    <a:pt x="190" y="65"/>
                    <a:pt x="188" y="62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188" y="36"/>
                    <a:pt x="188" y="36"/>
                    <a:pt x="188" y="36"/>
                  </a:cubicBezTo>
                  <a:cubicBezTo>
                    <a:pt x="173" y="42"/>
                    <a:pt x="173" y="42"/>
                    <a:pt x="173" y="42"/>
                  </a:cubicBezTo>
                  <a:cubicBezTo>
                    <a:pt x="170" y="39"/>
                    <a:pt x="168" y="37"/>
                    <a:pt x="165" y="35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0" y="21"/>
                    <a:pt x="136" y="19"/>
                    <a:pt x="132" y="19"/>
                  </a:cubicBezTo>
                  <a:cubicBezTo>
                    <a:pt x="131" y="2"/>
                    <a:pt x="131" y="2"/>
                    <a:pt x="131" y="2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07" y="15"/>
                    <a:pt x="107" y="15"/>
                    <a:pt x="107" y="15"/>
                  </a:cubicBezTo>
                  <a:cubicBezTo>
                    <a:pt x="104" y="15"/>
                    <a:pt x="101" y="16"/>
                    <a:pt x="97" y="16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69" y="24"/>
                    <a:pt x="66" y="26"/>
                    <a:pt x="63" y="27"/>
                  </a:cubicBezTo>
                  <a:lnTo>
                    <a:pt x="49" y="16"/>
                  </a:lnTo>
                  <a:close/>
                  <a:moveTo>
                    <a:pt x="125" y="94"/>
                  </a:moveTo>
                  <a:cubicBezTo>
                    <a:pt x="132" y="103"/>
                    <a:pt x="130" y="117"/>
                    <a:pt x="121" y="124"/>
                  </a:cubicBezTo>
                  <a:cubicBezTo>
                    <a:pt x="112" y="131"/>
                    <a:pt x="99" y="129"/>
                    <a:pt x="92" y="120"/>
                  </a:cubicBezTo>
                  <a:cubicBezTo>
                    <a:pt x="85" y="110"/>
                    <a:pt x="86" y="97"/>
                    <a:pt x="96" y="90"/>
                  </a:cubicBezTo>
                  <a:cubicBezTo>
                    <a:pt x="105" y="83"/>
                    <a:pt x="118" y="85"/>
                    <a:pt x="12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67225" y="2259013"/>
              <a:ext cx="812800" cy="808037"/>
            </a:xfrm>
            <a:custGeom>
              <a:avLst/>
              <a:gdLst>
                <a:gd name="T0" fmla="*/ 36 w 216"/>
                <a:gd name="T1" fmla="*/ 27 h 215"/>
                <a:gd name="T2" fmla="*/ 36 w 216"/>
                <a:gd name="T3" fmla="*/ 51 h 215"/>
                <a:gd name="T4" fmla="*/ 11 w 216"/>
                <a:gd name="T5" fmla="*/ 61 h 215"/>
                <a:gd name="T6" fmla="*/ 21 w 216"/>
                <a:gd name="T7" fmla="*/ 82 h 215"/>
                <a:gd name="T8" fmla="*/ 0 w 216"/>
                <a:gd name="T9" fmla="*/ 101 h 215"/>
                <a:gd name="T10" fmla="*/ 18 w 216"/>
                <a:gd name="T11" fmla="*/ 119 h 215"/>
                <a:gd name="T12" fmla="*/ 7 w 216"/>
                <a:gd name="T13" fmla="*/ 145 h 215"/>
                <a:gd name="T14" fmla="*/ 29 w 216"/>
                <a:gd name="T15" fmla="*/ 151 h 215"/>
                <a:gd name="T16" fmla="*/ 28 w 216"/>
                <a:gd name="T17" fmla="*/ 179 h 215"/>
                <a:gd name="T18" fmla="*/ 51 w 216"/>
                <a:gd name="T19" fmla="*/ 178 h 215"/>
                <a:gd name="T20" fmla="*/ 61 w 216"/>
                <a:gd name="T21" fmla="*/ 204 h 215"/>
                <a:gd name="T22" fmla="*/ 83 w 216"/>
                <a:gd name="T23" fmla="*/ 195 h 215"/>
                <a:gd name="T24" fmla="*/ 102 w 216"/>
                <a:gd name="T25" fmla="*/ 215 h 215"/>
                <a:gd name="T26" fmla="*/ 118 w 216"/>
                <a:gd name="T27" fmla="*/ 198 h 215"/>
                <a:gd name="T28" fmla="*/ 143 w 216"/>
                <a:gd name="T29" fmla="*/ 210 h 215"/>
                <a:gd name="T30" fmla="*/ 153 w 216"/>
                <a:gd name="T31" fmla="*/ 187 h 215"/>
                <a:gd name="T32" fmla="*/ 180 w 216"/>
                <a:gd name="T33" fmla="*/ 188 h 215"/>
                <a:gd name="T34" fmla="*/ 181 w 216"/>
                <a:gd name="T35" fmla="*/ 164 h 215"/>
                <a:gd name="T36" fmla="*/ 206 w 216"/>
                <a:gd name="T37" fmla="*/ 154 h 215"/>
                <a:gd name="T38" fmla="*/ 197 w 216"/>
                <a:gd name="T39" fmla="*/ 132 h 215"/>
                <a:gd name="T40" fmla="*/ 216 w 216"/>
                <a:gd name="T41" fmla="*/ 114 h 215"/>
                <a:gd name="T42" fmla="*/ 200 w 216"/>
                <a:gd name="T43" fmla="*/ 95 h 215"/>
                <a:gd name="T44" fmla="*/ 209 w 216"/>
                <a:gd name="T45" fmla="*/ 70 h 215"/>
                <a:gd name="T46" fmla="*/ 189 w 216"/>
                <a:gd name="T47" fmla="*/ 62 h 215"/>
                <a:gd name="T48" fmla="*/ 189 w 216"/>
                <a:gd name="T49" fmla="*/ 36 h 215"/>
                <a:gd name="T50" fmla="*/ 165 w 216"/>
                <a:gd name="T51" fmla="*/ 35 h 215"/>
                <a:gd name="T52" fmla="*/ 155 w 216"/>
                <a:gd name="T53" fmla="*/ 10 h 215"/>
                <a:gd name="T54" fmla="*/ 133 w 216"/>
                <a:gd name="T55" fmla="*/ 19 h 215"/>
                <a:gd name="T56" fmla="*/ 114 w 216"/>
                <a:gd name="T57" fmla="*/ 0 h 215"/>
                <a:gd name="T58" fmla="*/ 98 w 216"/>
                <a:gd name="T59" fmla="*/ 16 h 215"/>
                <a:gd name="T60" fmla="*/ 73 w 216"/>
                <a:gd name="T61" fmla="*/ 5 h 215"/>
                <a:gd name="T62" fmla="*/ 63 w 216"/>
                <a:gd name="T63" fmla="*/ 27 h 215"/>
                <a:gd name="T64" fmla="*/ 126 w 216"/>
                <a:gd name="T65" fmla="*/ 94 h 215"/>
                <a:gd name="T66" fmla="*/ 92 w 216"/>
                <a:gd name="T67" fmla="*/ 120 h 215"/>
                <a:gd name="T68" fmla="*/ 126 w 216"/>
                <a:gd name="T69" fmla="*/ 9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6" h="215">
                  <a:moveTo>
                    <a:pt x="50" y="1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1" y="46"/>
                    <a:pt x="38" y="48"/>
                    <a:pt x="36" y="51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2" y="77"/>
                    <a:pt x="21" y="80"/>
                    <a:pt x="21" y="82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112"/>
                    <a:pt x="18" y="116"/>
                    <a:pt x="18" y="119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25" y="144"/>
                    <a:pt x="25" y="144"/>
                    <a:pt x="25" y="144"/>
                  </a:cubicBezTo>
                  <a:cubicBezTo>
                    <a:pt x="26" y="147"/>
                    <a:pt x="28" y="149"/>
                    <a:pt x="29" y="151"/>
                  </a:cubicBezTo>
                  <a:cubicBezTo>
                    <a:pt x="17" y="166"/>
                    <a:pt x="17" y="166"/>
                    <a:pt x="17" y="166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45" y="172"/>
                    <a:pt x="45" y="172"/>
                    <a:pt x="45" y="172"/>
                  </a:cubicBezTo>
                  <a:cubicBezTo>
                    <a:pt x="47" y="174"/>
                    <a:pt x="49" y="176"/>
                    <a:pt x="51" y="178"/>
                  </a:cubicBezTo>
                  <a:cubicBezTo>
                    <a:pt x="46" y="196"/>
                    <a:pt x="46" y="196"/>
                    <a:pt x="46" y="196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74" y="191"/>
                    <a:pt x="74" y="191"/>
                    <a:pt x="74" y="191"/>
                  </a:cubicBezTo>
                  <a:cubicBezTo>
                    <a:pt x="77" y="193"/>
                    <a:pt x="80" y="194"/>
                    <a:pt x="83" y="195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02" y="215"/>
                    <a:pt x="102" y="215"/>
                    <a:pt x="102" y="215"/>
                  </a:cubicBezTo>
                  <a:cubicBezTo>
                    <a:pt x="109" y="198"/>
                    <a:pt x="109" y="198"/>
                    <a:pt x="109" y="198"/>
                  </a:cubicBezTo>
                  <a:cubicBezTo>
                    <a:pt x="112" y="198"/>
                    <a:pt x="115" y="198"/>
                    <a:pt x="118" y="198"/>
                  </a:cubicBezTo>
                  <a:cubicBezTo>
                    <a:pt x="126" y="214"/>
                    <a:pt x="126" y="214"/>
                    <a:pt x="126" y="214"/>
                  </a:cubicBezTo>
                  <a:cubicBezTo>
                    <a:pt x="143" y="210"/>
                    <a:pt x="143" y="210"/>
                    <a:pt x="143" y="210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6" y="190"/>
                    <a:pt x="149" y="189"/>
                    <a:pt x="153" y="187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180" y="188"/>
                    <a:pt x="180" y="188"/>
                    <a:pt x="180" y="188"/>
                  </a:cubicBezTo>
                  <a:cubicBezTo>
                    <a:pt x="173" y="172"/>
                    <a:pt x="173" y="172"/>
                    <a:pt x="173" y="172"/>
                  </a:cubicBezTo>
                  <a:cubicBezTo>
                    <a:pt x="176" y="169"/>
                    <a:pt x="178" y="167"/>
                    <a:pt x="181" y="164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193" y="142"/>
                    <a:pt x="193" y="142"/>
                    <a:pt x="193" y="142"/>
                  </a:cubicBezTo>
                  <a:cubicBezTo>
                    <a:pt x="195" y="139"/>
                    <a:pt x="196" y="135"/>
                    <a:pt x="197" y="132"/>
                  </a:cubicBezTo>
                  <a:cubicBezTo>
                    <a:pt x="214" y="130"/>
                    <a:pt x="214" y="130"/>
                    <a:pt x="214" y="130"/>
                  </a:cubicBezTo>
                  <a:cubicBezTo>
                    <a:pt x="216" y="114"/>
                    <a:pt x="216" y="114"/>
                    <a:pt x="216" y="114"/>
                  </a:cubicBezTo>
                  <a:cubicBezTo>
                    <a:pt x="200" y="107"/>
                    <a:pt x="200" y="107"/>
                    <a:pt x="200" y="107"/>
                  </a:cubicBezTo>
                  <a:cubicBezTo>
                    <a:pt x="200" y="103"/>
                    <a:pt x="200" y="99"/>
                    <a:pt x="200" y="95"/>
                  </a:cubicBezTo>
                  <a:cubicBezTo>
                    <a:pt x="214" y="86"/>
                    <a:pt x="214" y="86"/>
                    <a:pt x="214" y="86"/>
                  </a:cubicBezTo>
                  <a:cubicBezTo>
                    <a:pt x="209" y="70"/>
                    <a:pt x="209" y="70"/>
                    <a:pt x="209" y="70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92" y="67"/>
                    <a:pt x="190" y="65"/>
                    <a:pt x="189" y="62"/>
                  </a:cubicBezTo>
                  <a:cubicBezTo>
                    <a:pt x="199" y="49"/>
                    <a:pt x="199" y="49"/>
                    <a:pt x="199" y="49"/>
                  </a:cubicBezTo>
                  <a:cubicBezTo>
                    <a:pt x="189" y="36"/>
                    <a:pt x="189" y="36"/>
                    <a:pt x="189" y="36"/>
                  </a:cubicBezTo>
                  <a:cubicBezTo>
                    <a:pt x="173" y="42"/>
                    <a:pt x="173" y="42"/>
                    <a:pt x="173" y="42"/>
                  </a:cubicBezTo>
                  <a:cubicBezTo>
                    <a:pt x="171" y="39"/>
                    <a:pt x="168" y="37"/>
                    <a:pt x="165" y="35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0" y="21"/>
                    <a:pt x="136" y="20"/>
                    <a:pt x="133" y="19"/>
                  </a:cubicBezTo>
                  <a:cubicBezTo>
                    <a:pt x="131" y="2"/>
                    <a:pt x="131" y="2"/>
                    <a:pt x="131" y="2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4" y="15"/>
                    <a:pt x="101" y="16"/>
                    <a:pt x="98" y="16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0" y="24"/>
                    <a:pt x="67" y="26"/>
                    <a:pt x="63" y="27"/>
                  </a:cubicBezTo>
                  <a:lnTo>
                    <a:pt x="50" y="17"/>
                  </a:lnTo>
                  <a:close/>
                  <a:moveTo>
                    <a:pt x="126" y="94"/>
                  </a:moveTo>
                  <a:cubicBezTo>
                    <a:pt x="133" y="103"/>
                    <a:pt x="131" y="117"/>
                    <a:pt x="122" y="124"/>
                  </a:cubicBezTo>
                  <a:cubicBezTo>
                    <a:pt x="112" y="131"/>
                    <a:pt x="99" y="129"/>
                    <a:pt x="92" y="120"/>
                  </a:cubicBezTo>
                  <a:cubicBezTo>
                    <a:pt x="85" y="110"/>
                    <a:pt x="87" y="97"/>
                    <a:pt x="96" y="90"/>
                  </a:cubicBezTo>
                  <a:cubicBezTo>
                    <a:pt x="105" y="83"/>
                    <a:pt x="119" y="85"/>
                    <a:pt x="126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44863" y="3916363"/>
              <a:ext cx="806450" cy="808037"/>
            </a:xfrm>
            <a:custGeom>
              <a:avLst/>
              <a:gdLst>
                <a:gd name="T0" fmla="*/ 36 w 215"/>
                <a:gd name="T1" fmla="*/ 27 h 215"/>
                <a:gd name="T2" fmla="*/ 36 w 215"/>
                <a:gd name="T3" fmla="*/ 51 h 215"/>
                <a:gd name="T4" fmla="*/ 10 w 215"/>
                <a:gd name="T5" fmla="*/ 61 h 215"/>
                <a:gd name="T6" fmla="*/ 20 w 215"/>
                <a:gd name="T7" fmla="*/ 82 h 215"/>
                <a:gd name="T8" fmla="*/ 0 w 215"/>
                <a:gd name="T9" fmla="*/ 101 h 215"/>
                <a:gd name="T10" fmla="*/ 18 w 215"/>
                <a:gd name="T11" fmla="*/ 119 h 215"/>
                <a:gd name="T12" fmla="*/ 6 w 215"/>
                <a:gd name="T13" fmla="*/ 145 h 215"/>
                <a:gd name="T14" fmla="*/ 28 w 215"/>
                <a:gd name="T15" fmla="*/ 151 h 215"/>
                <a:gd name="T16" fmla="*/ 27 w 215"/>
                <a:gd name="T17" fmla="*/ 179 h 215"/>
                <a:gd name="T18" fmla="*/ 51 w 215"/>
                <a:gd name="T19" fmla="*/ 178 h 215"/>
                <a:gd name="T20" fmla="*/ 60 w 215"/>
                <a:gd name="T21" fmla="*/ 204 h 215"/>
                <a:gd name="T22" fmla="*/ 83 w 215"/>
                <a:gd name="T23" fmla="*/ 195 h 215"/>
                <a:gd name="T24" fmla="*/ 101 w 215"/>
                <a:gd name="T25" fmla="*/ 215 h 215"/>
                <a:gd name="T26" fmla="*/ 117 w 215"/>
                <a:gd name="T27" fmla="*/ 198 h 215"/>
                <a:gd name="T28" fmla="*/ 142 w 215"/>
                <a:gd name="T29" fmla="*/ 210 h 215"/>
                <a:gd name="T30" fmla="*/ 152 w 215"/>
                <a:gd name="T31" fmla="*/ 187 h 215"/>
                <a:gd name="T32" fmla="*/ 179 w 215"/>
                <a:gd name="T33" fmla="*/ 188 h 215"/>
                <a:gd name="T34" fmla="*/ 180 w 215"/>
                <a:gd name="T35" fmla="*/ 164 h 215"/>
                <a:gd name="T36" fmla="*/ 205 w 215"/>
                <a:gd name="T37" fmla="*/ 154 h 215"/>
                <a:gd name="T38" fmla="*/ 196 w 215"/>
                <a:gd name="T39" fmla="*/ 132 h 215"/>
                <a:gd name="T40" fmla="*/ 215 w 215"/>
                <a:gd name="T41" fmla="*/ 113 h 215"/>
                <a:gd name="T42" fmla="*/ 199 w 215"/>
                <a:gd name="T43" fmla="*/ 95 h 215"/>
                <a:gd name="T44" fmla="*/ 209 w 215"/>
                <a:gd name="T45" fmla="*/ 70 h 215"/>
                <a:gd name="T46" fmla="*/ 188 w 215"/>
                <a:gd name="T47" fmla="*/ 62 h 215"/>
                <a:gd name="T48" fmla="*/ 188 w 215"/>
                <a:gd name="T49" fmla="*/ 35 h 215"/>
                <a:gd name="T50" fmla="*/ 165 w 215"/>
                <a:gd name="T51" fmla="*/ 35 h 215"/>
                <a:gd name="T52" fmla="*/ 155 w 215"/>
                <a:gd name="T53" fmla="*/ 10 h 215"/>
                <a:gd name="T54" fmla="*/ 132 w 215"/>
                <a:gd name="T55" fmla="*/ 18 h 215"/>
                <a:gd name="T56" fmla="*/ 114 w 215"/>
                <a:gd name="T57" fmla="*/ 0 h 215"/>
                <a:gd name="T58" fmla="*/ 97 w 215"/>
                <a:gd name="T59" fmla="*/ 16 h 215"/>
                <a:gd name="T60" fmla="*/ 73 w 215"/>
                <a:gd name="T61" fmla="*/ 5 h 215"/>
                <a:gd name="T62" fmla="*/ 63 w 215"/>
                <a:gd name="T63" fmla="*/ 27 h 215"/>
                <a:gd name="T64" fmla="*/ 125 w 215"/>
                <a:gd name="T65" fmla="*/ 94 h 215"/>
                <a:gd name="T66" fmla="*/ 92 w 215"/>
                <a:gd name="T67" fmla="*/ 120 h 215"/>
                <a:gd name="T68" fmla="*/ 125 w 215"/>
                <a:gd name="T69" fmla="*/ 9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5" h="215">
                  <a:moveTo>
                    <a:pt x="49" y="16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0" y="46"/>
                    <a:pt x="38" y="48"/>
                    <a:pt x="36" y="51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2" y="77"/>
                    <a:pt x="21" y="79"/>
                    <a:pt x="20" y="82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112"/>
                    <a:pt x="17" y="116"/>
                    <a:pt x="18" y="119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25" y="144"/>
                    <a:pt x="25" y="144"/>
                    <a:pt x="25" y="144"/>
                  </a:cubicBezTo>
                  <a:cubicBezTo>
                    <a:pt x="26" y="147"/>
                    <a:pt x="27" y="149"/>
                    <a:pt x="28" y="151"/>
                  </a:cubicBezTo>
                  <a:cubicBezTo>
                    <a:pt x="17" y="166"/>
                    <a:pt x="17" y="166"/>
                    <a:pt x="17" y="166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6" y="174"/>
                    <a:pt x="49" y="176"/>
                    <a:pt x="51" y="178"/>
                  </a:cubicBezTo>
                  <a:cubicBezTo>
                    <a:pt x="46" y="196"/>
                    <a:pt x="46" y="196"/>
                    <a:pt x="46" y="196"/>
                  </a:cubicBezTo>
                  <a:cubicBezTo>
                    <a:pt x="60" y="204"/>
                    <a:pt x="60" y="204"/>
                    <a:pt x="60" y="204"/>
                  </a:cubicBezTo>
                  <a:cubicBezTo>
                    <a:pt x="73" y="191"/>
                    <a:pt x="73" y="191"/>
                    <a:pt x="73" y="191"/>
                  </a:cubicBezTo>
                  <a:cubicBezTo>
                    <a:pt x="76" y="193"/>
                    <a:pt x="79" y="194"/>
                    <a:pt x="83" y="195"/>
                  </a:cubicBezTo>
                  <a:cubicBezTo>
                    <a:pt x="84" y="213"/>
                    <a:pt x="84" y="213"/>
                    <a:pt x="84" y="213"/>
                  </a:cubicBezTo>
                  <a:cubicBezTo>
                    <a:pt x="101" y="215"/>
                    <a:pt x="101" y="215"/>
                    <a:pt x="101" y="215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11" y="198"/>
                    <a:pt x="114" y="198"/>
                    <a:pt x="117" y="198"/>
                  </a:cubicBezTo>
                  <a:cubicBezTo>
                    <a:pt x="126" y="214"/>
                    <a:pt x="126" y="214"/>
                    <a:pt x="126" y="214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2" y="192"/>
                    <a:pt x="142" y="192"/>
                    <a:pt x="142" y="192"/>
                  </a:cubicBezTo>
                  <a:cubicBezTo>
                    <a:pt x="146" y="190"/>
                    <a:pt x="149" y="189"/>
                    <a:pt x="152" y="187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179" y="188"/>
                    <a:pt x="179" y="188"/>
                    <a:pt x="179" y="188"/>
                  </a:cubicBezTo>
                  <a:cubicBezTo>
                    <a:pt x="173" y="172"/>
                    <a:pt x="173" y="172"/>
                    <a:pt x="173" y="172"/>
                  </a:cubicBezTo>
                  <a:cubicBezTo>
                    <a:pt x="175" y="169"/>
                    <a:pt x="178" y="166"/>
                    <a:pt x="180" y="164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205" y="154"/>
                    <a:pt x="205" y="154"/>
                    <a:pt x="205" y="154"/>
                  </a:cubicBezTo>
                  <a:cubicBezTo>
                    <a:pt x="193" y="142"/>
                    <a:pt x="193" y="142"/>
                    <a:pt x="193" y="142"/>
                  </a:cubicBezTo>
                  <a:cubicBezTo>
                    <a:pt x="194" y="139"/>
                    <a:pt x="195" y="135"/>
                    <a:pt x="196" y="132"/>
                  </a:cubicBezTo>
                  <a:cubicBezTo>
                    <a:pt x="213" y="130"/>
                    <a:pt x="213" y="130"/>
                    <a:pt x="213" y="130"/>
                  </a:cubicBezTo>
                  <a:cubicBezTo>
                    <a:pt x="215" y="113"/>
                    <a:pt x="215" y="113"/>
                    <a:pt x="215" y="113"/>
                  </a:cubicBezTo>
                  <a:cubicBezTo>
                    <a:pt x="200" y="107"/>
                    <a:pt x="200" y="107"/>
                    <a:pt x="200" y="107"/>
                  </a:cubicBezTo>
                  <a:cubicBezTo>
                    <a:pt x="200" y="103"/>
                    <a:pt x="200" y="99"/>
                    <a:pt x="199" y="95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209" y="70"/>
                    <a:pt x="209" y="70"/>
                    <a:pt x="209" y="70"/>
                  </a:cubicBezTo>
                  <a:cubicBezTo>
                    <a:pt x="192" y="70"/>
                    <a:pt x="192" y="70"/>
                    <a:pt x="192" y="70"/>
                  </a:cubicBezTo>
                  <a:cubicBezTo>
                    <a:pt x="191" y="67"/>
                    <a:pt x="190" y="65"/>
                    <a:pt x="188" y="62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188" y="35"/>
                    <a:pt x="188" y="35"/>
                    <a:pt x="188" y="35"/>
                  </a:cubicBezTo>
                  <a:cubicBezTo>
                    <a:pt x="173" y="42"/>
                    <a:pt x="173" y="42"/>
                    <a:pt x="173" y="42"/>
                  </a:cubicBezTo>
                  <a:cubicBezTo>
                    <a:pt x="170" y="39"/>
                    <a:pt x="168" y="37"/>
                    <a:pt x="165" y="35"/>
                  </a:cubicBezTo>
                  <a:cubicBezTo>
                    <a:pt x="169" y="19"/>
                    <a:pt x="169" y="19"/>
                    <a:pt x="169" y="19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39" y="21"/>
                    <a:pt x="136" y="19"/>
                    <a:pt x="132" y="18"/>
                  </a:cubicBezTo>
                  <a:cubicBezTo>
                    <a:pt x="131" y="2"/>
                    <a:pt x="131" y="2"/>
                    <a:pt x="131" y="2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07" y="15"/>
                    <a:pt x="107" y="15"/>
                    <a:pt x="107" y="15"/>
                  </a:cubicBezTo>
                  <a:cubicBezTo>
                    <a:pt x="104" y="15"/>
                    <a:pt x="101" y="16"/>
                    <a:pt x="97" y="16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69" y="24"/>
                    <a:pt x="66" y="26"/>
                    <a:pt x="63" y="27"/>
                  </a:cubicBezTo>
                  <a:lnTo>
                    <a:pt x="49" y="16"/>
                  </a:lnTo>
                  <a:close/>
                  <a:moveTo>
                    <a:pt x="125" y="94"/>
                  </a:moveTo>
                  <a:cubicBezTo>
                    <a:pt x="132" y="103"/>
                    <a:pt x="130" y="116"/>
                    <a:pt x="121" y="124"/>
                  </a:cubicBezTo>
                  <a:cubicBezTo>
                    <a:pt x="112" y="131"/>
                    <a:pt x="99" y="129"/>
                    <a:pt x="92" y="120"/>
                  </a:cubicBezTo>
                  <a:cubicBezTo>
                    <a:pt x="84" y="110"/>
                    <a:pt x="86" y="97"/>
                    <a:pt x="96" y="90"/>
                  </a:cubicBezTo>
                  <a:cubicBezTo>
                    <a:pt x="105" y="83"/>
                    <a:pt x="118" y="85"/>
                    <a:pt x="12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51313" y="3130550"/>
              <a:ext cx="1450975" cy="1446212"/>
            </a:xfrm>
            <a:custGeom>
              <a:avLst/>
              <a:gdLst>
                <a:gd name="T0" fmla="*/ 364 w 386"/>
                <a:gd name="T1" fmla="*/ 283 h 385"/>
                <a:gd name="T2" fmla="*/ 349 w 386"/>
                <a:gd name="T3" fmla="*/ 242 h 385"/>
                <a:gd name="T4" fmla="*/ 386 w 386"/>
                <a:gd name="T5" fmla="*/ 209 h 385"/>
                <a:gd name="T6" fmla="*/ 356 w 386"/>
                <a:gd name="T7" fmla="*/ 180 h 385"/>
                <a:gd name="T8" fmla="*/ 378 w 386"/>
                <a:gd name="T9" fmla="*/ 135 h 385"/>
                <a:gd name="T10" fmla="*/ 337 w 386"/>
                <a:gd name="T11" fmla="*/ 116 h 385"/>
                <a:gd name="T12" fmla="*/ 340 w 386"/>
                <a:gd name="T13" fmla="*/ 66 h 385"/>
                <a:gd name="T14" fmla="*/ 299 w 386"/>
                <a:gd name="T15" fmla="*/ 69 h 385"/>
                <a:gd name="T16" fmla="*/ 283 w 386"/>
                <a:gd name="T17" fmla="*/ 22 h 385"/>
                <a:gd name="T18" fmla="*/ 244 w 386"/>
                <a:gd name="T19" fmla="*/ 38 h 385"/>
                <a:gd name="T20" fmla="*/ 212 w 386"/>
                <a:gd name="T21" fmla="*/ 0 h 385"/>
                <a:gd name="T22" fmla="*/ 180 w 386"/>
                <a:gd name="T23" fmla="*/ 30 h 385"/>
                <a:gd name="T24" fmla="*/ 136 w 386"/>
                <a:gd name="T25" fmla="*/ 8 h 385"/>
                <a:gd name="T26" fmla="*/ 120 w 386"/>
                <a:gd name="T27" fmla="*/ 47 h 385"/>
                <a:gd name="T28" fmla="*/ 71 w 386"/>
                <a:gd name="T29" fmla="*/ 43 h 385"/>
                <a:gd name="T30" fmla="*/ 68 w 386"/>
                <a:gd name="T31" fmla="*/ 86 h 385"/>
                <a:gd name="T32" fmla="*/ 22 w 386"/>
                <a:gd name="T33" fmla="*/ 102 h 385"/>
                <a:gd name="T34" fmla="*/ 36 w 386"/>
                <a:gd name="T35" fmla="*/ 143 h 385"/>
                <a:gd name="T36" fmla="*/ 0 w 386"/>
                <a:gd name="T37" fmla="*/ 176 h 385"/>
                <a:gd name="T38" fmla="*/ 28 w 386"/>
                <a:gd name="T39" fmla="*/ 206 h 385"/>
                <a:gd name="T40" fmla="*/ 8 w 386"/>
                <a:gd name="T41" fmla="*/ 250 h 385"/>
                <a:gd name="T42" fmla="*/ 47 w 386"/>
                <a:gd name="T43" fmla="*/ 271 h 385"/>
                <a:gd name="T44" fmla="*/ 46 w 386"/>
                <a:gd name="T45" fmla="*/ 319 h 385"/>
                <a:gd name="T46" fmla="*/ 86 w 386"/>
                <a:gd name="T47" fmla="*/ 319 h 385"/>
                <a:gd name="T48" fmla="*/ 103 w 386"/>
                <a:gd name="T49" fmla="*/ 364 h 385"/>
                <a:gd name="T50" fmla="*/ 142 w 386"/>
                <a:gd name="T51" fmla="*/ 350 h 385"/>
                <a:gd name="T52" fmla="*/ 174 w 386"/>
                <a:gd name="T53" fmla="*/ 385 h 385"/>
                <a:gd name="T54" fmla="*/ 207 w 386"/>
                <a:gd name="T55" fmla="*/ 357 h 385"/>
                <a:gd name="T56" fmla="*/ 250 w 386"/>
                <a:gd name="T57" fmla="*/ 377 h 385"/>
                <a:gd name="T58" fmla="*/ 267 w 386"/>
                <a:gd name="T59" fmla="*/ 340 h 385"/>
                <a:gd name="T60" fmla="*/ 315 w 386"/>
                <a:gd name="T61" fmla="*/ 343 h 385"/>
                <a:gd name="T62" fmla="*/ 318 w 386"/>
                <a:gd name="T63" fmla="*/ 299 h 385"/>
                <a:gd name="T64" fmla="*/ 112 w 386"/>
                <a:gd name="T65" fmla="*/ 322 h 385"/>
                <a:gd name="T66" fmla="*/ 273 w 386"/>
                <a:gd name="T67" fmla="*/ 66 h 385"/>
                <a:gd name="T68" fmla="*/ 112 w 386"/>
                <a:gd name="T69" fmla="*/ 32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6" h="385">
                  <a:moveTo>
                    <a:pt x="348" y="309"/>
                  </a:moveTo>
                  <a:cubicBezTo>
                    <a:pt x="364" y="283"/>
                    <a:pt x="364" y="283"/>
                    <a:pt x="364" y="283"/>
                  </a:cubicBezTo>
                  <a:cubicBezTo>
                    <a:pt x="342" y="260"/>
                    <a:pt x="342" y="260"/>
                    <a:pt x="342" y="260"/>
                  </a:cubicBezTo>
                  <a:cubicBezTo>
                    <a:pt x="345" y="254"/>
                    <a:pt x="347" y="248"/>
                    <a:pt x="349" y="242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6" y="209"/>
                    <a:pt x="386" y="209"/>
                    <a:pt x="386" y="209"/>
                  </a:cubicBezTo>
                  <a:cubicBezTo>
                    <a:pt x="356" y="196"/>
                    <a:pt x="356" y="196"/>
                    <a:pt x="356" y="196"/>
                  </a:cubicBezTo>
                  <a:cubicBezTo>
                    <a:pt x="356" y="191"/>
                    <a:pt x="356" y="185"/>
                    <a:pt x="356" y="180"/>
                  </a:cubicBezTo>
                  <a:cubicBezTo>
                    <a:pt x="385" y="165"/>
                    <a:pt x="385" y="165"/>
                    <a:pt x="385" y="165"/>
                  </a:cubicBezTo>
                  <a:cubicBezTo>
                    <a:pt x="378" y="135"/>
                    <a:pt x="378" y="135"/>
                    <a:pt x="378" y="135"/>
                  </a:cubicBezTo>
                  <a:cubicBezTo>
                    <a:pt x="345" y="134"/>
                    <a:pt x="345" y="134"/>
                    <a:pt x="345" y="134"/>
                  </a:cubicBezTo>
                  <a:cubicBezTo>
                    <a:pt x="343" y="128"/>
                    <a:pt x="340" y="122"/>
                    <a:pt x="337" y="116"/>
                  </a:cubicBezTo>
                  <a:cubicBezTo>
                    <a:pt x="358" y="91"/>
                    <a:pt x="358" y="91"/>
                    <a:pt x="358" y="91"/>
                  </a:cubicBezTo>
                  <a:cubicBezTo>
                    <a:pt x="340" y="66"/>
                    <a:pt x="340" y="66"/>
                    <a:pt x="340" y="66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06" y="75"/>
                    <a:pt x="302" y="72"/>
                    <a:pt x="299" y="69"/>
                  </a:cubicBezTo>
                  <a:cubicBezTo>
                    <a:pt x="309" y="38"/>
                    <a:pt x="309" y="38"/>
                    <a:pt x="309" y="38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59" y="44"/>
                    <a:pt x="259" y="44"/>
                    <a:pt x="259" y="44"/>
                  </a:cubicBezTo>
                  <a:cubicBezTo>
                    <a:pt x="254" y="42"/>
                    <a:pt x="249" y="40"/>
                    <a:pt x="244" y="38"/>
                  </a:cubicBezTo>
                  <a:cubicBezTo>
                    <a:pt x="242" y="5"/>
                    <a:pt x="242" y="5"/>
                    <a:pt x="242" y="5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198" y="30"/>
                    <a:pt x="198" y="30"/>
                    <a:pt x="198" y="30"/>
                  </a:cubicBezTo>
                  <a:cubicBezTo>
                    <a:pt x="192" y="30"/>
                    <a:pt x="186" y="30"/>
                    <a:pt x="180" y="30"/>
                  </a:cubicBezTo>
                  <a:cubicBezTo>
                    <a:pt x="166" y="1"/>
                    <a:pt x="166" y="1"/>
                    <a:pt x="166" y="1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0" y="42"/>
                    <a:pt x="125" y="44"/>
                    <a:pt x="120" y="47"/>
                  </a:cubicBezTo>
                  <a:cubicBezTo>
                    <a:pt x="96" y="25"/>
                    <a:pt x="96" y="25"/>
                    <a:pt x="96" y="25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77" y="77"/>
                    <a:pt x="72" y="81"/>
                    <a:pt x="68" y="8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22" y="102"/>
                    <a:pt x="22" y="102"/>
                    <a:pt x="22" y="102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0" y="131"/>
                    <a:pt x="38" y="137"/>
                    <a:pt x="36" y="143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28" y="188"/>
                    <a:pt x="28" y="188"/>
                    <a:pt x="28" y="188"/>
                  </a:cubicBezTo>
                  <a:cubicBezTo>
                    <a:pt x="28" y="194"/>
                    <a:pt x="28" y="200"/>
                    <a:pt x="28" y="206"/>
                  </a:cubicBezTo>
                  <a:cubicBezTo>
                    <a:pt x="1" y="220"/>
                    <a:pt x="1" y="220"/>
                    <a:pt x="1" y="220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38" y="251"/>
                    <a:pt x="38" y="251"/>
                    <a:pt x="38" y="251"/>
                  </a:cubicBezTo>
                  <a:cubicBezTo>
                    <a:pt x="41" y="258"/>
                    <a:pt x="44" y="265"/>
                    <a:pt x="47" y="271"/>
                  </a:cubicBezTo>
                  <a:cubicBezTo>
                    <a:pt x="28" y="294"/>
                    <a:pt x="28" y="294"/>
                    <a:pt x="28" y="294"/>
                  </a:cubicBezTo>
                  <a:cubicBezTo>
                    <a:pt x="46" y="319"/>
                    <a:pt x="46" y="319"/>
                    <a:pt x="46" y="319"/>
                  </a:cubicBezTo>
                  <a:cubicBezTo>
                    <a:pt x="74" y="308"/>
                    <a:pt x="74" y="308"/>
                    <a:pt x="74" y="308"/>
                  </a:cubicBezTo>
                  <a:cubicBezTo>
                    <a:pt x="78" y="312"/>
                    <a:pt x="82" y="316"/>
                    <a:pt x="86" y="319"/>
                  </a:cubicBezTo>
                  <a:cubicBezTo>
                    <a:pt x="77" y="347"/>
                    <a:pt x="77" y="347"/>
                    <a:pt x="77" y="347"/>
                  </a:cubicBezTo>
                  <a:cubicBezTo>
                    <a:pt x="103" y="364"/>
                    <a:pt x="103" y="364"/>
                    <a:pt x="103" y="364"/>
                  </a:cubicBezTo>
                  <a:cubicBezTo>
                    <a:pt x="124" y="343"/>
                    <a:pt x="124" y="343"/>
                    <a:pt x="124" y="343"/>
                  </a:cubicBezTo>
                  <a:cubicBezTo>
                    <a:pt x="130" y="346"/>
                    <a:pt x="136" y="348"/>
                    <a:pt x="142" y="350"/>
                  </a:cubicBezTo>
                  <a:cubicBezTo>
                    <a:pt x="144" y="380"/>
                    <a:pt x="144" y="380"/>
                    <a:pt x="144" y="380"/>
                  </a:cubicBezTo>
                  <a:cubicBezTo>
                    <a:pt x="174" y="385"/>
                    <a:pt x="174" y="385"/>
                    <a:pt x="174" y="385"/>
                  </a:cubicBezTo>
                  <a:cubicBezTo>
                    <a:pt x="187" y="358"/>
                    <a:pt x="187" y="358"/>
                    <a:pt x="187" y="358"/>
                  </a:cubicBezTo>
                  <a:cubicBezTo>
                    <a:pt x="194" y="358"/>
                    <a:pt x="200" y="358"/>
                    <a:pt x="207" y="357"/>
                  </a:cubicBezTo>
                  <a:cubicBezTo>
                    <a:pt x="220" y="384"/>
                    <a:pt x="220" y="384"/>
                    <a:pt x="220" y="384"/>
                  </a:cubicBezTo>
                  <a:cubicBezTo>
                    <a:pt x="250" y="377"/>
                    <a:pt x="250" y="377"/>
                    <a:pt x="250" y="377"/>
                  </a:cubicBezTo>
                  <a:cubicBezTo>
                    <a:pt x="251" y="347"/>
                    <a:pt x="251" y="347"/>
                    <a:pt x="251" y="347"/>
                  </a:cubicBezTo>
                  <a:cubicBezTo>
                    <a:pt x="257" y="345"/>
                    <a:pt x="262" y="343"/>
                    <a:pt x="267" y="340"/>
                  </a:cubicBezTo>
                  <a:cubicBezTo>
                    <a:pt x="290" y="360"/>
                    <a:pt x="290" y="360"/>
                    <a:pt x="290" y="360"/>
                  </a:cubicBezTo>
                  <a:cubicBezTo>
                    <a:pt x="315" y="343"/>
                    <a:pt x="315" y="343"/>
                    <a:pt x="315" y="343"/>
                  </a:cubicBezTo>
                  <a:cubicBezTo>
                    <a:pt x="305" y="314"/>
                    <a:pt x="305" y="314"/>
                    <a:pt x="305" y="314"/>
                  </a:cubicBezTo>
                  <a:cubicBezTo>
                    <a:pt x="309" y="309"/>
                    <a:pt x="314" y="304"/>
                    <a:pt x="318" y="299"/>
                  </a:cubicBezTo>
                  <a:lnTo>
                    <a:pt x="348" y="309"/>
                  </a:lnTo>
                  <a:close/>
                  <a:moveTo>
                    <a:pt x="112" y="322"/>
                  </a:moveTo>
                  <a:cubicBezTo>
                    <a:pt x="41" y="277"/>
                    <a:pt x="20" y="184"/>
                    <a:pt x="64" y="113"/>
                  </a:cubicBezTo>
                  <a:cubicBezTo>
                    <a:pt x="109" y="43"/>
                    <a:pt x="202" y="22"/>
                    <a:pt x="273" y="66"/>
                  </a:cubicBezTo>
                  <a:cubicBezTo>
                    <a:pt x="343" y="111"/>
                    <a:pt x="364" y="204"/>
                    <a:pt x="320" y="275"/>
                  </a:cubicBezTo>
                  <a:cubicBezTo>
                    <a:pt x="275" y="345"/>
                    <a:pt x="182" y="366"/>
                    <a:pt x="112" y="3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4025" y="3246438"/>
              <a:ext cx="1222375" cy="1225550"/>
            </a:xfrm>
            <a:custGeom>
              <a:avLst/>
              <a:gdLst>
                <a:gd name="T0" fmla="*/ 238 w 325"/>
                <a:gd name="T1" fmla="*/ 42 h 326"/>
                <a:gd name="T2" fmla="*/ 42 w 325"/>
                <a:gd name="T3" fmla="*/ 87 h 326"/>
                <a:gd name="T4" fmla="*/ 86 w 325"/>
                <a:gd name="T5" fmla="*/ 283 h 326"/>
                <a:gd name="T6" fmla="*/ 283 w 325"/>
                <a:gd name="T7" fmla="*/ 239 h 326"/>
                <a:gd name="T8" fmla="*/ 238 w 325"/>
                <a:gd name="T9" fmla="*/ 42 h 326"/>
                <a:gd name="T10" fmla="*/ 73 w 325"/>
                <a:gd name="T11" fmla="*/ 74 h 326"/>
                <a:gd name="T12" fmla="*/ 207 w 325"/>
                <a:gd name="T13" fmla="*/ 46 h 326"/>
                <a:gd name="T14" fmla="*/ 212 w 325"/>
                <a:gd name="T15" fmla="*/ 62 h 326"/>
                <a:gd name="T16" fmla="*/ 173 w 325"/>
                <a:gd name="T17" fmla="*/ 123 h 326"/>
                <a:gd name="T18" fmla="*/ 134 w 325"/>
                <a:gd name="T19" fmla="*/ 132 h 326"/>
                <a:gd name="T20" fmla="*/ 74 w 325"/>
                <a:gd name="T21" fmla="*/ 94 h 326"/>
                <a:gd name="T22" fmla="*/ 73 w 325"/>
                <a:gd name="T23" fmla="*/ 74 h 326"/>
                <a:gd name="T24" fmla="*/ 93 w 325"/>
                <a:gd name="T25" fmla="*/ 250 h 326"/>
                <a:gd name="T26" fmla="*/ 73 w 325"/>
                <a:gd name="T27" fmla="*/ 252 h 326"/>
                <a:gd name="T28" fmla="*/ 45 w 325"/>
                <a:gd name="T29" fmla="*/ 118 h 326"/>
                <a:gd name="T30" fmla="*/ 63 w 325"/>
                <a:gd name="T31" fmla="*/ 113 h 326"/>
                <a:gd name="T32" fmla="*/ 123 w 325"/>
                <a:gd name="T33" fmla="*/ 151 h 326"/>
                <a:gd name="T34" fmla="*/ 131 w 325"/>
                <a:gd name="T35" fmla="*/ 190 h 326"/>
                <a:gd name="T36" fmla="*/ 93 w 325"/>
                <a:gd name="T37" fmla="*/ 250 h 326"/>
                <a:gd name="T38" fmla="*/ 140 w 325"/>
                <a:gd name="T39" fmla="*/ 149 h 326"/>
                <a:gd name="T40" fmla="*/ 176 w 325"/>
                <a:gd name="T41" fmla="*/ 141 h 326"/>
                <a:gd name="T42" fmla="*/ 184 w 325"/>
                <a:gd name="T43" fmla="*/ 177 h 326"/>
                <a:gd name="T44" fmla="*/ 148 w 325"/>
                <a:gd name="T45" fmla="*/ 185 h 326"/>
                <a:gd name="T46" fmla="*/ 140 w 325"/>
                <a:gd name="T47" fmla="*/ 149 h 326"/>
                <a:gd name="T48" fmla="*/ 252 w 325"/>
                <a:gd name="T49" fmla="*/ 251 h 326"/>
                <a:gd name="T50" fmla="*/ 120 w 325"/>
                <a:gd name="T51" fmla="*/ 282 h 326"/>
                <a:gd name="T52" fmla="*/ 113 w 325"/>
                <a:gd name="T53" fmla="*/ 260 h 326"/>
                <a:gd name="T54" fmla="*/ 150 w 325"/>
                <a:gd name="T55" fmla="*/ 202 h 326"/>
                <a:gd name="T56" fmla="*/ 190 w 325"/>
                <a:gd name="T57" fmla="*/ 194 h 326"/>
                <a:gd name="T58" fmla="*/ 246 w 325"/>
                <a:gd name="T59" fmla="*/ 229 h 326"/>
                <a:gd name="T60" fmla="*/ 252 w 325"/>
                <a:gd name="T61" fmla="*/ 251 h 326"/>
                <a:gd name="T62" fmla="*/ 260 w 325"/>
                <a:gd name="T63" fmla="*/ 212 h 326"/>
                <a:gd name="T64" fmla="*/ 202 w 325"/>
                <a:gd name="T65" fmla="*/ 175 h 326"/>
                <a:gd name="T66" fmla="*/ 192 w 325"/>
                <a:gd name="T67" fmla="*/ 135 h 326"/>
                <a:gd name="T68" fmla="*/ 231 w 325"/>
                <a:gd name="T69" fmla="*/ 74 h 326"/>
                <a:gd name="T70" fmla="*/ 248 w 325"/>
                <a:gd name="T71" fmla="*/ 71 h 326"/>
                <a:gd name="T72" fmla="*/ 280 w 325"/>
                <a:gd name="T73" fmla="*/ 206 h 326"/>
                <a:gd name="T74" fmla="*/ 260 w 325"/>
                <a:gd name="T75" fmla="*/ 212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5" h="326">
                  <a:moveTo>
                    <a:pt x="238" y="42"/>
                  </a:moveTo>
                  <a:cubicBezTo>
                    <a:pt x="172" y="0"/>
                    <a:pt x="84" y="20"/>
                    <a:pt x="42" y="87"/>
                  </a:cubicBezTo>
                  <a:cubicBezTo>
                    <a:pt x="0" y="153"/>
                    <a:pt x="19" y="241"/>
                    <a:pt x="86" y="283"/>
                  </a:cubicBezTo>
                  <a:cubicBezTo>
                    <a:pt x="153" y="326"/>
                    <a:pt x="241" y="306"/>
                    <a:pt x="283" y="239"/>
                  </a:cubicBezTo>
                  <a:cubicBezTo>
                    <a:pt x="325" y="173"/>
                    <a:pt x="305" y="84"/>
                    <a:pt x="238" y="42"/>
                  </a:cubicBezTo>
                  <a:close/>
                  <a:moveTo>
                    <a:pt x="73" y="74"/>
                  </a:moveTo>
                  <a:cubicBezTo>
                    <a:pt x="108" y="39"/>
                    <a:pt x="161" y="28"/>
                    <a:pt x="207" y="46"/>
                  </a:cubicBezTo>
                  <a:cubicBezTo>
                    <a:pt x="213" y="48"/>
                    <a:pt x="217" y="54"/>
                    <a:pt x="212" y="62"/>
                  </a:cubicBezTo>
                  <a:cubicBezTo>
                    <a:pt x="208" y="69"/>
                    <a:pt x="173" y="123"/>
                    <a:pt x="173" y="123"/>
                  </a:cubicBezTo>
                  <a:cubicBezTo>
                    <a:pt x="160" y="120"/>
                    <a:pt x="145" y="123"/>
                    <a:pt x="134" y="132"/>
                  </a:cubicBezTo>
                  <a:cubicBezTo>
                    <a:pt x="134" y="132"/>
                    <a:pt x="84" y="100"/>
                    <a:pt x="74" y="94"/>
                  </a:cubicBezTo>
                  <a:cubicBezTo>
                    <a:pt x="64" y="88"/>
                    <a:pt x="66" y="82"/>
                    <a:pt x="73" y="74"/>
                  </a:cubicBezTo>
                  <a:close/>
                  <a:moveTo>
                    <a:pt x="93" y="250"/>
                  </a:moveTo>
                  <a:cubicBezTo>
                    <a:pt x="88" y="259"/>
                    <a:pt x="78" y="257"/>
                    <a:pt x="73" y="252"/>
                  </a:cubicBezTo>
                  <a:cubicBezTo>
                    <a:pt x="38" y="217"/>
                    <a:pt x="27" y="164"/>
                    <a:pt x="45" y="118"/>
                  </a:cubicBezTo>
                  <a:cubicBezTo>
                    <a:pt x="47" y="110"/>
                    <a:pt x="55" y="108"/>
                    <a:pt x="63" y="113"/>
                  </a:cubicBezTo>
                  <a:cubicBezTo>
                    <a:pt x="71" y="118"/>
                    <a:pt x="123" y="151"/>
                    <a:pt x="123" y="151"/>
                  </a:cubicBezTo>
                  <a:cubicBezTo>
                    <a:pt x="119" y="165"/>
                    <a:pt x="122" y="179"/>
                    <a:pt x="131" y="190"/>
                  </a:cubicBezTo>
                  <a:cubicBezTo>
                    <a:pt x="131" y="190"/>
                    <a:pt x="99" y="241"/>
                    <a:pt x="93" y="250"/>
                  </a:cubicBezTo>
                  <a:close/>
                  <a:moveTo>
                    <a:pt x="140" y="149"/>
                  </a:moveTo>
                  <a:cubicBezTo>
                    <a:pt x="148" y="137"/>
                    <a:pt x="164" y="134"/>
                    <a:pt x="176" y="141"/>
                  </a:cubicBezTo>
                  <a:cubicBezTo>
                    <a:pt x="188" y="149"/>
                    <a:pt x="191" y="165"/>
                    <a:pt x="184" y="177"/>
                  </a:cubicBezTo>
                  <a:cubicBezTo>
                    <a:pt x="176" y="189"/>
                    <a:pt x="160" y="192"/>
                    <a:pt x="148" y="185"/>
                  </a:cubicBezTo>
                  <a:cubicBezTo>
                    <a:pt x="136" y="177"/>
                    <a:pt x="133" y="161"/>
                    <a:pt x="140" y="149"/>
                  </a:cubicBezTo>
                  <a:close/>
                  <a:moveTo>
                    <a:pt x="252" y="251"/>
                  </a:moveTo>
                  <a:cubicBezTo>
                    <a:pt x="218" y="286"/>
                    <a:pt x="166" y="298"/>
                    <a:pt x="120" y="282"/>
                  </a:cubicBezTo>
                  <a:cubicBezTo>
                    <a:pt x="110" y="278"/>
                    <a:pt x="107" y="270"/>
                    <a:pt x="113" y="260"/>
                  </a:cubicBezTo>
                  <a:cubicBezTo>
                    <a:pt x="119" y="251"/>
                    <a:pt x="150" y="202"/>
                    <a:pt x="150" y="202"/>
                  </a:cubicBezTo>
                  <a:cubicBezTo>
                    <a:pt x="164" y="207"/>
                    <a:pt x="179" y="203"/>
                    <a:pt x="190" y="194"/>
                  </a:cubicBezTo>
                  <a:cubicBezTo>
                    <a:pt x="190" y="194"/>
                    <a:pt x="233" y="221"/>
                    <a:pt x="246" y="229"/>
                  </a:cubicBezTo>
                  <a:cubicBezTo>
                    <a:pt x="260" y="238"/>
                    <a:pt x="258" y="244"/>
                    <a:pt x="252" y="251"/>
                  </a:cubicBezTo>
                  <a:close/>
                  <a:moveTo>
                    <a:pt x="260" y="212"/>
                  </a:moveTo>
                  <a:cubicBezTo>
                    <a:pt x="252" y="207"/>
                    <a:pt x="202" y="175"/>
                    <a:pt x="202" y="175"/>
                  </a:cubicBezTo>
                  <a:cubicBezTo>
                    <a:pt x="206" y="161"/>
                    <a:pt x="202" y="146"/>
                    <a:pt x="192" y="135"/>
                  </a:cubicBezTo>
                  <a:cubicBezTo>
                    <a:pt x="192" y="135"/>
                    <a:pt x="225" y="82"/>
                    <a:pt x="231" y="74"/>
                  </a:cubicBezTo>
                  <a:cubicBezTo>
                    <a:pt x="236" y="65"/>
                    <a:pt x="242" y="66"/>
                    <a:pt x="248" y="71"/>
                  </a:cubicBezTo>
                  <a:cubicBezTo>
                    <a:pt x="285" y="106"/>
                    <a:pt x="298" y="159"/>
                    <a:pt x="280" y="206"/>
                  </a:cubicBezTo>
                  <a:cubicBezTo>
                    <a:pt x="277" y="216"/>
                    <a:pt x="269" y="217"/>
                    <a:pt x="26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12875" y="3905250"/>
              <a:ext cx="657225" cy="657225"/>
            </a:xfrm>
            <a:custGeom>
              <a:avLst/>
              <a:gdLst>
                <a:gd name="T0" fmla="*/ 165 w 175"/>
                <a:gd name="T1" fmla="*/ 129 h 175"/>
                <a:gd name="T2" fmla="*/ 158 w 175"/>
                <a:gd name="T3" fmla="*/ 110 h 175"/>
                <a:gd name="T4" fmla="*/ 175 w 175"/>
                <a:gd name="T5" fmla="*/ 95 h 175"/>
                <a:gd name="T6" fmla="*/ 161 w 175"/>
                <a:gd name="T7" fmla="*/ 82 h 175"/>
                <a:gd name="T8" fmla="*/ 171 w 175"/>
                <a:gd name="T9" fmla="*/ 62 h 175"/>
                <a:gd name="T10" fmla="*/ 152 w 175"/>
                <a:gd name="T11" fmla="*/ 53 h 175"/>
                <a:gd name="T12" fmla="*/ 154 w 175"/>
                <a:gd name="T13" fmla="*/ 30 h 175"/>
                <a:gd name="T14" fmla="*/ 135 w 175"/>
                <a:gd name="T15" fmla="*/ 31 h 175"/>
                <a:gd name="T16" fmla="*/ 128 w 175"/>
                <a:gd name="T17" fmla="*/ 10 h 175"/>
                <a:gd name="T18" fmla="*/ 110 w 175"/>
                <a:gd name="T19" fmla="*/ 17 h 175"/>
                <a:gd name="T20" fmla="*/ 95 w 175"/>
                <a:gd name="T21" fmla="*/ 0 h 175"/>
                <a:gd name="T22" fmla="*/ 81 w 175"/>
                <a:gd name="T23" fmla="*/ 14 h 175"/>
                <a:gd name="T24" fmla="*/ 61 w 175"/>
                <a:gd name="T25" fmla="*/ 4 h 175"/>
                <a:gd name="T26" fmla="*/ 54 w 175"/>
                <a:gd name="T27" fmla="*/ 21 h 175"/>
                <a:gd name="T28" fmla="*/ 32 w 175"/>
                <a:gd name="T29" fmla="*/ 19 h 175"/>
                <a:gd name="T30" fmla="*/ 30 w 175"/>
                <a:gd name="T31" fmla="*/ 39 h 175"/>
                <a:gd name="T32" fmla="*/ 9 w 175"/>
                <a:gd name="T33" fmla="*/ 47 h 175"/>
                <a:gd name="T34" fmla="*/ 16 w 175"/>
                <a:gd name="T35" fmla="*/ 65 h 175"/>
                <a:gd name="T36" fmla="*/ 0 w 175"/>
                <a:gd name="T37" fmla="*/ 80 h 175"/>
                <a:gd name="T38" fmla="*/ 12 w 175"/>
                <a:gd name="T39" fmla="*/ 94 h 175"/>
                <a:gd name="T40" fmla="*/ 3 w 175"/>
                <a:gd name="T41" fmla="*/ 114 h 175"/>
                <a:gd name="T42" fmla="*/ 21 w 175"/>
                <a:gd name="T43" fmla="*/ 123 h 175"/>
                <a:gd name="T44" fmla="*/ 20 w 175"/>
                <a:gd name="T45" fmla="*/ 145 h 175"/>
                <a:gd name="T46" fmla="*/ 39 w 175"/>
                <a:gd name="T47" fmla="*/ 145 h 175"/>
                <a:gd name="T48" fmla="*/ 46 w 175"/>
                <a:gd name="T49" fmla="*/ 165 h 175"/>
                <a:gd name="T50" fmla="*/ 64 w 175"/>
                <a:gd name="T51" fmla="*/ 159 h 175"/>
                <a:gd name="T52" fmla="*/ 79 w 175"/>
                <a:gd name="T53" fmla="*/ 175 h 175"/>
                <a:gd name="T54" fmla="*/ 93 w 175"/>
                <a:gd name="T55" fmla="*/ 162 h 175"/>
                <a:gd name="T56" fmla="*/ 113 w 175"/>
                <a:gd name="T57" fmla="*/ 172 h 175"/>
                <a:gd name="T58" fmla="*/ 121 w 175"/>
                <a:gd name="T59" fmla="*/ 154 h 175"/>
                <a:gd name="T60" fmla="*/ 143 w 175"/>
                <a:gd name="T61" fmla="*/ 156 h 175"/>
                <a:gd name="T62" fmla="*/ 144 w 175"/>
                <a:gd name="T63" fmla="*/ 136 h 175"/>
                <a:gd name="T64" fmla="*/ 50 w 175"/>
                <a:gd name="T65" fmla="*/ 146 h 175"/>
                <a:gd name="T66" fmla="*/ 123 w 175"/>
                <a:gd name="T67" fmla="*/ 30 h 175"/>
                <a:gd name="T68" fmla="*/ 50 w 175"/>
                <a:gd name="T69" fmla="*/ 14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5" h="175">
                  <a:moveTo>
                    <a:pt x="157" y="140"/>
                  </a:moveTo>
                  <a:cubicBezTo>
                    <a:pt x="165" y="129"/>
                    <a:pt x="165" y="129"/>
                    <a:pt x="165" y="129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6" y="115"/>
                    <a:pt x="157" y="113"/>
                    <a:pt x="158" y="110"/>
                  </a:cubicBezTo>
                  <a:cubicBezTo>
                    <a:pt x="172" y="109"/>
                    <a:pt x="172" y="109"/>
                    <a:pt x="172" y="109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61" y="89"/>
                    <a:pt x="161" y="89"/>
                    <a:pt x="161" y="89"/>
                  </a:cubicBezTo>
                  <a:cubicBezTo>
                    <a:pt x="161" y="87"/>
                    <a:pt x="161" y="84"/>
                    <a:pt x="161" y="82"/>
                  </a:cubicBezTo>
                  <a:cubicBezTo>
                    <a:pt x="174" y="75"/>
                    <a:pt x="174" y="75"/>
                    <a:pt x="174" y="75"/>
                  </a:cubicBezTo>
                  <a:cubicBezTo>
                    <a:pt x="171" y="62"/>
                    <a:pt x="171" y="62"/>
                    <a:pt x="171" y="62"/>
                  </a:cubicBezTo>
                  <a:cubicBezTo>
                    <a:pt x="156" y="61"/>
                    <a:pt x="156" y="61"/>
                    <a:pt x="156" y="61"/>
                  </a:cubicBezTo>
                  <a:cubicBezTo>
                    <a:pt x="155" y="58"/>
                    <a:pt x="154" y="56"/>
                    <a:pt x="152" y="53"/>
                  </a:cubicBezTo>
                  <a:cubicBezTo>
                    <a:pt x="162" y="41"/>
                    <a:pt x="162" y="41"/>
                    <a:pt x="162" y="41"/>
                  </a:cubicBezTo>
                  <a:cubicBezTo>
                    <a:pt x="154" y="30"/>
                    <a:pt x="154" y="30"/>
                    <a:pt x="154" y="30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38" y="34"/>
                    <a:pt x="137" y="33"/>
                    <a:pt x="135" y="31"/>
                  </a:cubicBezTo>
                  <a:cubicBezTo>
                    <a:pt x="140" y="17"/>
                    <a:pt x="140" y="17"/>
                    <a:pt x="140" y="17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3" y="18"/>
                    <a:pt x="110" y="17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7" y="14"/>
                    <a:pt x="84" y="14"/>
                    <a:pt x="81" y="14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58" y="19"/>
                    <a:pt x="56" y="20"/>
                    <a:pt x="54" y="2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4" y="35"/>
                    <a:pt x="32" y="37"/>
                    <a:pt x="30" y="39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60"/>
                    <a:pt x="17" y="62"/>
                    <a:pt x="16" y="65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8"/>
                    <a:pt x="12" y="91"/>
                    <a:pt x="12" y="94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8" y="117"/>
                    <a:pt x="19" y="120"/>
                    <a:pt x="21" y="123"/>
                  </a:cubicBezTo>
                  <a:cubicBezTo>
                    <a:pt x="12" y="134"/>
                    <a:pt x="12" y="134"/>
                    <a:pt x="12" y="134"/>
                  </a:cubicBezTo>
                  <a:cubicBezTo>
                    <a:pt x="20" y="145"/>
                    <a:pt x="20" y="145"/>
                    <a:pt x="20" y="145"/>
                  </a:cubicBezTo>
                  <a:cubicBezTo>
                    <a:pt x="33" y="140"/>
                    <a:pt x="33" y="140"/>
                    <a:pt x="33" y="140"/>
                  </a:cubicBezTo>
                  <a:cubicBezTo>
                    <a:pt x="35" y="142"/>
                    <a:pt x="37" y="143"/>
                    <a:pt x="39" y="145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46" y="165"/>
                    <a:pt x="46" y="165"/>
                    <a:pt x="46" y="165"/>
                  </a:cubicBezTo>
                  <a:cubicBezTo>
                    <a:pt x="56" y="156"/>
                    <a:pt x="56" y="156"/>
                    <a:pt x="56" y="156"/>
                  </a:cubicBezTo>
                  <a:cubicBezTo>
                    <a:pt x="59" y="157"/>
                    <a:pt x="61" y="158"/>
                    <a:pt x="64" y="159"/>
                  </a:cubicBezTo>
                  <a:cubicBezTo>
                    <a:pt x="65" y="173"/>
                    <a:pt x="65" y="173"/>
                    <a:pt x="65" y="173"/>
                  </a:cubicBezTo>
                  <a:cubicBezTo>
                    <a:pt x="79" y="175"/>
                    <a:pt x="79" y="175"/>
                    <a:pt x="79" y="175"/>
                  </a:cubicBezTo>
                  <a:cubicBezTo>
                    <a:pt x="84" y="163"/>
                    <a:pt x="84" y="163"/>
                    <a:pt x="84" y="163"/>
                  </a:cubicBezTo>
                  <a:cubicBezTo>
                    <a:pt x="87" y="163"/>
                    <a:pt x="90" y="163"/>
                    <a:pt x="93" y="162"/>
                  </a:cubicBezTo>
                  <a:cubicBezTo>
                    <a:pt x="99" y="175"/>
                    <a:pt x="99" y="175"/>
                    <a:pt x="99" y="175"/>
                  </a:cubicBezTo>
                  <a:cubicBezTo>
                    <a:pt x="113" y="172"/>
                    <a:pt x="113" y="172"/>
                    <a:pt x="113" y="172"/>
                  </a:cubicBezTo>
                  <a:cubicBezTo>
                    <a:pt x="114" y="158"/>
                    <a:pt x="114" y="158"/>
                    <a:pt x="114" y="158"/>
                  </a:cubicBezTo>
                  <a:cubicBezTo>
                    <a:pt x="116" y="157"/>
                    <a:pt x="118" y="156"/>
                    <a:pt x="121" y="154"/>
                  </a:cubicBezTo>
                  <a:cubicBezTo>
                    <a:pt x="131" y="164"/>
                    <a:pt x="131" y="164"/>
                    <a:pt x="131" y="164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40" y="140"/>
                    <a:pt x="142" y="138"/>
                    <a:pt x="144" y="136"/>
                  </a:cubicBezTo>
                  <a:lnTo>
                    <a:pt x="157" y="140"/>
                  </a:lnTo>
                  <a:close/>
                  <a:moveTo>
                    <a:pt x="50" y="146"/>
                  </a:moveTo>
                  <a:cubicBezTo>
                    <a:pt x="18" y="126"/>
                    <a:pt x="8" y="84"/>
                    <a:pt x="29" y="52"/>
                  </a:cubicBezTo>
                  <a:cubicBezTo>
                    <a:pt x="49" y="20"/>
                    <a:pt x="91" y="10"/>
                    <a:pt x="123" y="30"/>
                  </a:cubicBezTo>
                  <a:cubicBezTo>
                    <a:pt x="155" y="50"/>
                    <a:pt x="165" y="93"/>
                    <a:pt x="145" y="125"/>
                  </a:cubicBezTo>
                  <a:cubicBezTo>
                    <a:pt x="124" y="157"/>
                    <a:pt x="82" y="166"/>
                    <a:pt x="50" y="1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62088" y="3957638"/>
              <a:ext cx="555625" cy="555625"/>
            </a:xfrm>
            <a:custGeom>
              <a:avLst/>
              <a:gdLst>
                <a:gd name="T0" fmla="*/ 108 w 148"/>
                <a:gd name="T1" fmla="*/ 19 h 148"/>
                <a:gd name="T2" fmla="*/ 19 w 148"/>
                <a:gd name="T3" fmla="*/ 40 h 148"/>
                <a:gd name="T4" fmla="*/ 39 w 148"/>
                <a:gd name="T5" fmla="*/ 129 h 148"/>
                <a:gd name="T6" fmla="*/ 128 w 148"/>
                <a:gd name="T7" fmla="*/ 109 h 148"/>
                <a:gd name="T8" fmla="*/ 108 w 148"/>
                <a:gd name="T9" fmla="*/ 19 h 148"/>
                <a:gd name="T10" fmla="*/ 33 w 148"/>
                <a:gd name="T11" fmla="*/ 34 h 148"/>
                <a:gd name="T12" fmla="*/ 94 w 148"/>
                <a:gd name="T13" fmla="*/ 21 h 148"/>
                <a:gd name="T14" fmla="*/ 96 w 148"/>
                <a:gd name="T15" fmla="*/ 28 h 148"/>
                <a:gd name="T16" fmla="*/ 79 w 148"/>
                <a:gd name="T17" fmla="*/ 56 h 148"/>
                <a:gd name="T18" fmla="*/ 61 w 148"/>
                <a:gd name="T19" fmla="*/ 60 h 148"/>
                <a:gd name="T20" fmla="*/ 34 w 148"/>
                <a:gd name="T21" fmla="*/ 43 h 148"/>
                <a:gd name="T22" fmla="*/ 33 w 148"/>
                <a:gd name="T23" fmla="*/ 34 h 148"/>
                <a:gd name="T24" fmla="*/ 42 w 148"/>
                <a:gd name="T25" fmla="*/ 114 h 148"/>
                <a:gd name="T26" fmla="*/ 33 w 148"/>
                <a:gd name="T27" fmla="*/ 114 h 148"/>
                <a:gd name="T28" fmla="*/ 20 w 148"/>
                <a:gd name="T29" fmla="*/ 54 h 148"/>
                <a:gd name="T30" fmla="*/ 29 w 148"/>
                <a:gd name="T31" fmla="*/ 52 h 148"/>
                <a:gd name="T32" fmla="*/ 56 w 148"/>
                <a:gd name="T33" fmla="*/ 69 h 148"/>
                <a:gd name="T34" fmla="*/ 60 w 148"/>
                <a:gd name="T35" fmla="*/ 87 h 148"/>
                <a:gd name="T36" fmla="*/ 42 w 148"/>
                <a:gd name="T37" fmla="*/ 114 h 148"/>
                <a:gd name="T38" fmla="*/ 64 w 148"/>
                <a:gd name="T39" fmla="*/ 68 h 148"/>
                <a:gd name="T40" fmla="*/ 80 w 148"/>
                <a:gd name="T41" fmla="*/ 64 h 148"/>
                <a:gd name="T42" fmla="*/ 84 w 148"/>
                <a:gd name="T43" fmla="*/ 80 h 148"/>
                <a:gd name="T44" fmla="*/ 67 w 148"/>
                <a:gd name="T45" fmla="*/ 84 h 148"/>
                <a:gd name="T46" fmla="*/ 64 w 148"/>
                <a:gd name="T47" fmla="*/ 68 h 148"/>
                <a:gd name="T48" fmla="*/ 115 w 148"/>
                <a:gd name="T49" fmla="*/ 114 h 148"/>
                <a:gd name="T50" fmla="*/ 55 w 148"/>
                <a:gd name="T51" fmla="*/ 128 h 148"/>
                <a:gd name="T52" fmla="*/ 51 w 148"/>
                <a:gd name="T53" fmla="*/ 118 h 148"/>
                <a:gd name="T54" fmla="*/ 68 w 148"/>
                <a:gd name="T55" fmla="*/ 92 h 148"/>
                <a:gd name="T56" fmla="*/ 86 w 148"/>
                <a:gd name="T57" fmla="*/ 88 h 148"/>
                <a:gd name="T58" fmla="*/ 112 w 148"/>
                <a:gd name="T59" fmla="*/ 104 h 148"/>
                <a:gd name="T60" fmla="*/ 115 w 148"/>
                <a:gd name="T61" fmla="*/ 114 h 148"/>
                <a:gd name="T62" fmla="*/ 118 w 148"/>
                <a:gd name="T63" fmla="*/ 96 h 148"/>
                <a:gd name="T64" fmla="*/ 92 w 148"/>
                <a:gd name="T65" fmla="*/ 80 h 148"/>
                <a:gd name="T66" fmla="*/ 87 w 148"/>
                <a:gd name="T67" fmla="*/ 61 h 148"/>
                <a:gd name="T68" fmla="*/ 105 w 148"/>
                <a:gd name="T69" fmla="*/ 34 h 148"/>
                <a:gd name="T70" fmla="*/ 113 w 148"/>
                <a:gd name="T71" fmla="*/ 32 h 148"/>
                <a:gd name="T72" fmla="*/ 127 w 148"/>
                <a:gd name="T73" fmla="*/ 94 h 148"/>
                <a:gd name="T74" fmla="*/ 118 w 148"/>
                <a:gd name="T75" fmla="*/ 9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8" h="148">
                  <a:moveTo>
                    <a:pt x="108" y="19"/>
                  </a:moveTo>
                  <a:cubicBezTo>
                    <a:pt x="78" y="0"/>
                    <a:pt x="38" y="9"/>
                    <a:pt x="19" y="40"/>
                  </a:cubicBezTo>
                  <a:cubicBezTo>
                    <a:pt x="0" y="70"/>
                    <a:pt x="9" y="110"/>
                    <a:pt x="39" y="129"/>
                  </a:cubicBezTo>
                  <a:cubicBezTo>
                    <a:pt x="69" y="148"/>
                    <a:pt x="109" y="139"/>
                    <a:pt x="128" y="109"/>
                  </a:cubicBezTo>
                  <a:cubicBezTo>
                    <a:pt x="148" y="79"/>
                    <a:pt x="138" y="39"/>
                    <a:pt x="108" y="19"/>
                  </a:cubicBezTo>
                  <a:close/>
                  <a:moveTo>
                    <a:pt x="33" y="34"/>
                  </a:moveTo>
                  <a:cubicBezTo>
                    <a:pt x="49" y="18"/>
                    <a:pt x="73" y="13"/>
                    <a:pt x="94" y="21"/>
                  </a:cubicBezTo>
                  <a:cubicBezTo>
                    <a:pt x="97" y="22"/>
                    <a:pt x="99" y="25"/>
                    <a:pt x="96" y="28"/>
                  </a:cubicBezTo>
                  <a:cubicBezTo>
                    <a:pt x="94" y="31"/>
                    <a:pt x="79" y="56"/>
                    <a:pt x="79" y="56"/>
                  </a:cubicBezTo>
                  <a:cubicBezTo>
                    <a:pt x="73" y="54"/>
                    <a:pt x="66" y="56"/>
                    <a:pt x="61" y="60"/>
                  </a:cubicBezTo>
                  <a:cubicBezTo>
                    <a:pt x="61" y="60"/>
                    <a:pt x="38" y="46"/>
                    <a:pt x="34" y="43"/>
                  </a:cubicBezTo>
                  <a:cubicBezTo>
                    <a:pt x="29" y="40"/>
                    <a:pt x="30" y="37"/>
                    <a:pt x="33" y="34"/>
                  </a:cubicBezTo>
                  <a:close/>
                  <a:moveTo>
                    <a:pt x="42" y="114"/>
                  </a:moveTo>
                  <a:cubicBezTo>
                    <a:pt x="40" y="118"/>
                    <a:pt x="36" y="117"/>
                    <a:pt x="33" y="114"/>
                  </a:cubicBezTo>
                  <a:cubicBezTo>
                    <a:pt x="17" y="99"/>
                    <a:pt x="12" y="75"/>
                    <a:pt x="20" y="54"/>
                  </a:cubicBezTo>
                  <a:cubicBezTo>
                    <a:pt x="21" y="50"/>
                    <a:pt x="25" y="49"/>
                    <a:pt x="29" y="52"/>
                  </a:cubicBezTo>
                  <a:cubicBezTo>
                    <a:pt x="32" y="54"/>
                    <a:pt x="56" y="69"/>
                    <a:pt x="56" y="69"/>
                  </a:cubicBezTo>
                  <a:cubicBezTo>
                    <a:pt x="54" y="75"/>
                    <a:pt x="55" y="82"/>
                    <a:pt x="60" y="87"/>
                  </a:cubicBezTo>
                  <a:cubicBezTo>
                    <a:pt x="60" y="87"/>
                    <a:pt x="45" y="110"/>
                    <a:pt x="42" y="114"/>
                  </a:cubicBezTo>
                  <a:close/>
                  <a:moveTo>
                    <a:pt x="64" y="68"/>
                  </a:moveTo>
                  <a:cubicBezTo>
                    <a:pt x="67" y="63"/>
                    <a:pt x="74" y="61"/>
                    <a:pt x="80" y="64"/>
                  </a:cubicBezTo>
                  <a:cubicBezTo>
                    <a:pt x="85" y="68"/>
                    <a:pt x="87" y="75"/>
                    <a:pt x="84" y="80"/>
                  </a:cubicBezTo>
                  <a:cubicBezTo>
                    <a:pt x="80" y="86"/>
                    <a:pt x="73" y="87"/>
                    <a:pt x="67" y="84"/>
                  </a:cubicBezTo>
                  <a:cubicBezTo>
                    <a:pt x="62" y="81"/>
                    <a:pt x="60" y="73"/>
                    <a:pt x="64" y="68"/>
                  </a:cubicBezTo>
                  <a:close/>
                  <a:moveTo>
                    <a:pt x="115" y="114"/>
                  </a:moveTo>
                  <a:cubicBezTo>
                    <a:pt x="99" y="130"/>
                    <a:pt x="76" y="135"/>
                    <a:pt x="55" y="128"/>
                  </a:cubicBezTo>
                  <a:cubicBezTo>
                    <a:pt x="50" y="126"/>
                    <a:pt x="49" y="123"/>
                    <a:pt x="51" y="118"/>
                  </a:cubicBezTo>
                  <a:cubicBezTo>
                    <a:pt x="54" y="114"/>
                    <a:pt x="68" y="92"/>
                    <a:pt x="68" y="92"/>
                  </a:cubicBezTo>
                  <a:cubicBezTo>
                    <a:pt x="74" y="94"/>
                    <a:pt x="81" y="93"/>
                    <a:pt x="86" y="88"/>
                  </a:cubicBezTo>
                  <a:cubicBezTo>
                    <a:pt x="86" y="88"/>
                    <a:pt x="106" y="100"/>
                    <a:pt x="112" y="104"/>
                  </a:cubicBezTo>
                  <a:cubicBezTo>
                    <a:pt x="118" y="108"/>
                    <a:pt x="117" y="111"/>
                    <a:pt x="115" y="114"/>
                  </a:cubicBezTo>
                  <a:close/>
                  <a:moveTo>
                    <a:pt x="118" y="96"/>
                  </a:moveTo>
                  <a:cubicBezTo>
                    <a:pt x="115" y="94"/>
                    <a:pt x="92" y="80"/>
                    <a:pt x="92" y="80"/>
                  </a:cubicBezTo>
                  <a:cubicBezTo>
                    <a:pt x="94" y="73"/>
                    <a:pt x="92" y="66"/>
                    <a:pt x="87" y="61"/>
                  </a:cubicBezTo>
                  <a:cubicBezTo>
                    <a:pt x="87" y="61"/>
                    <a:pt x="102" y="38"/>
                    <a:pt x="105" y="34"/>
                  </a:cubicBezTo>
                  <a:cubicBezTo>
                    <a:pt x="107" y="30"/>
                    <a:pt x="110" y="30"/>
                    <a:pt x="113" y="32"/>
                  </a:cubicBezTo>
                  <a:cubicBezTo>
                    <a:pt x="129" y="48"/>
                    <a:pt x="135" y="72"/>
                    <a:pt x="127" y="94"/>
                  </a:cubicBezTo>
                  <a:cubicBezTo>
                    <a:pt x="126" y="98"/>
                    <a:pt x="122" y="99"/>
                    <a:pt x="118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98925" y="1601788"/>
              <a:ext cx="661988" cy="657225"/>
            </a:xfrm>
            <a:custGeom>
              <a:avLst/>
              <a:gdLst>
                <a:gd name="T0" fmla="*/ 166 w 176"/>
                <a:gd name="T1" fmla="*/ 128 h 175"/>
                <a:gd name="T2" fmla="*/ 159 w 176"/>
                <a:gd name="T3" fmla="*/ 110 h 175"/>
                <a:gd name="T4" fmla="*/ 176 w 176"/>
                <a:gd name="T5" fmla="*/ 95 h 175"/>
                <a:gd name="T6" fmla="*/ 162 w 176"/>
                <a:gd name="T7" fmla="*/ 81 h 175"/>
                <a:gd name="T8" fmla="*/ 172 w 176"/>
                <a:gd name="T9" fmla="*/ 61 h 175"/>
                <a:gd name="T10" fmla="*/ 153 w 176"/>
                <a:gd name="T11" fmla="*/ 53 h 175"/>
                <a:gd name="T12" fmla="*/ 155 w 176"/>
                <a:gd name="T13" fmla="*/ 30 h 175"/>
                <a:gd name="T14" fmla="*/ 136 w 176"/>
                <a:gd name="T15" fmla="*/ 31 h 175"/>
                <a:gd name="T16" fmla="*/ 129 w 176"/>
                <a:gd name="T17" fmla="*/ 9 h 175"/>
                <a:gd name="T18" fmla="*/ 111 w 176"/>
                <a:gd name="T19" fmla="*/ 17 h 175"/>
                <a:gd name="T20" fmla="*/ 96 w 176"/>
                <a:gd name="T21" fmla="*/ 0 h 175"/>
                <a:gd name="T22" fmla="*/ 82 w 176"/>
                <a:gd name="T23" fmla="*/ 13 h 175"/>
                <a:gd name="T24" fmla="*/ 62 w 176"/>
                <a:gd name="T25" fmla="*/ 3 h 175"/>
                <a:gd name="T26" fmla="*/ 55 w 176"/>
                <a:gd name="T27" fmla="*/ 21 h 175"/>
                <a:gd name="T28" fmla="*/ 32 w 176"/>
                <a:gd name="T29" fmla="*/ 19 h 175"/>
                <a:gd name="T30" fmla="*/ 31 w 176"/>
                <a:gd name="T31" fmla="*/ 39 h 175"/>
                <a:gd name="T32" fmla="*/ 10 w 176"/>
                <a:gd name="T33" fmla="*/ 46 h 175"/>
                <a:gd name="T34" fmla="*/ 17 w 176"/>
                <a:gd name="T35" fmla="*/ 65 h 175"/>
                <a:gd name="T36" fmla="*/ 0 w 176"/>
                <a:gd name="T37" fmla="*/ 80 h 175"/>
                <a:gd name="T38" fmla="*/ 13 w 176"/>
                <a:gd name="T39" fmla="*/ 93 h 175"/>
                <a:gd name="T40" fmla="*/ 4 w 176"/>
                <a:gd name="T41" fmla="*/ 113 h 175"/>
                <a:gd name="T42" fmla="*/ 22 w 176"/>
                <a:gd name="T43" fmla="*/ 123 h 175"/>
                <a:gd name="T44" fmla="*/ 21 w 176"/>
                <a:gd name="T45" fmla="*/ 145 h 175"/>
                <a:gd name="T46" fmla="*/ 39 w 176"/>
                <a:gd name="T47" fmla="*/ 145 h 175"/>
                <a:gd name="T48" fmla="*/ 47 w 176"/>
                <a:gd name="T49" fmla="*/ 165 h 175"/>
                <a:gd name="T50" fmla="*/ 65 w 176"/>
                <a:gd name="T51" fmla="*/ 159 h 175"/>
                <a:gd name="T52" fmla="*/ 80 w 176"/>
                <a:gd name="T53" fmla="*/ 175 h 175"/>
                <a:gd name="T54" fmla="*/ 94 w 176"/>
                <a:gd name="T55" fmla="*/ 162 h 175"/>
                <a:gd name="T56" fmla="*/ 114 w 176"/>
                <a:gd name="T57" fmla="*/ 171 h 175"/>
                <a:gd name="T58" fmla="*/ 122 w 176"/>
                <a:gd name="T59" fmla="*/ 154 h 175"/>
                <a:gd name="T60" fmla="*/ 144 w 176"/>
                <a:gd name="T61" fmla="*/ 155 h 175"/>
                <a:gd name="T62" fmla="*/ 145 w 176"/>
                <a:gd name="T63" fmla="*/ 135 h 175"/>
                <a:gd name="T64" fmla="*/ 51 w 176"/>
                <a:gd name="T65" fmla="*/ 146 h 175"/>
                <a:gd name="T66" fmla="*/ 124 w 176"/>
                <a:gd name="T67" fmla="*/ 30 h 175"/>
                <a:gd name="T68" fmla="*/ 51 w 176"/>
                <a:gd name="T69" fmla="*/ 14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6" h="175">
                  <a:moveTo>
                    <a:pt x="158" y="140"/>
                  </a:moveTo>
                  <a:cubicBezTo>
                    <a:pt x="166" y="128"/>
                    <a:pt x="166" y="128"/>
                    <a:pt x="166" y="12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7" y="115"/>
                    <a:pt x="158" y="112"/>
                    <a:pt x="159" y="110"/>
                  </a:cubicBezTo>
                  <a:cubicBezTo>
                    <a:pt x="173" y="108"/>
                    <a:pt x="173" y="108"/>
                    <a:pt x="173" y="108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6"/>
                    <a:pt x="162" y="84"/>
                    <a:pt x="162" y="81"/>
                  </a:cubicBezTo>
                  <a:cubicBezTo>
                    <a:pt x="175" y="75"/>
                    <a:pt x="175" y="75"/>
                    <a:pt x="175" y="75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6" y="58"/>
                    <a:pt x="155" y="55"/>
                    <a:pt x="153" y="53"/>
                  </a:cubicBezTo>
                  <a:cubicBezTo>
                    <a:pt x="163" y="41"/>
                    <a:pt x="163" y="41"/>
                    <a:pt x="163" y="41"/>
                  </a:cubicBezTo>
                  <a:cubicBezTo>
                    <a:pt x="155" y="30"/>
                    <a:pt x="155" y="30"/>
                    <a:pt x="155" y="30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39" y="34"/>
                    <a:pt x="138" y="32"/>
                    <a:pt x="136" y="31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6" y="19"/>
                    <a:pt x="113" y="18"/>
                    <a:pt x="111" y="17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8" y="13"/>
                    <a:pt x="85" y="13"/>
                    <a:pt x="82" y="1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59" y="19"/>
                    <a:pt x="57" y="20"/>
                    <a:pt x="55" y="21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5" y="35"/>
                    <a:pt x="33" y="37"/>
                    <a:pt x="31" y="3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19" y="59"/>
                    <a:pt x="18" y="62"/>
                    <a:pt x="17" y="65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8"/>
                    <a:pt x="13" y="91"/>
                    <a:pt x="13" y="93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7"/>
                    <a:pt x="20" y="120"/>
                    <a:pt x="22" y="123"/>
                  </a:cubicBezTo>
                  <a:cubicBezTo>
                    <a:pt x="13" y="133"/>
                    <a:pt x="13" y="133"/>
                    <a:pt x="13" y="133"/>
                  </a:cubicBezTo>
                  <a:cubicBezTo>
                    <a:pt x="21" y="145"/>
                    <a:pt x="21" y="145"/>
                    <a:pt x="21" y="145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6" y="141"/>
                    <a:pt x="38" y="143"/>
                    <a:pt x="39" y="14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57" y="156"/>
                    <a:pt x="57" y="156"/>
                    <a:pt x="57" y="156"/>
                  </a:cubicBezTo>
                  <a:cubicBezTo>
                    <a:pt x="60" y="157"/>
                    <a:pt x="62" y="158"/>
                    <a:pt x="65" y="159"/>
                  </a:cubicBezTo>
                  <a:cubicBezTo>
                    <a:pt x="66" y="172"/>
                    <a:pt x="66" y="172"/>
                    <a:pt x="66" y="172"/>
                  </a:cubicBezTo>
                  <a:cubicBezTo>
                    <a:pt x="80" y="175"/>
                    <a:pt x="80" y="175"/>
                    <a:pt x="80" y="175"/>
                  </a:cubicBezTo>
                  <a:cubicBezTo>
                    <a:pt x="85" y="162"/>
                    <a:pt x="85" y="162"/>
                    <a:pt x="85" y="162"/>
                  </a:cubicBezTo>
                  <a:cubicBezTo>
                    <a:pt x="88" y="162"/>
                    <a:pt x="91" y="162"/>
                    <a:pt x="94" y="162"/>
                  </a:cubicBezTo>
                  <a:cubicBezTo>
                    <a:pt x="100" y="174"/>
                    <a:pt x="100" y="174"/>
                    <a:pt x="100" y="174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57"/>
                    <a:pt x="114" y="157"/>
                    <a:pt x="114" y="157"/>
                  </a:cubicBezTo>
                  <a:cubicBezTo>
                    <a:pt x="117" y="156"/>
                    <a:pt x="119" y="155"/>
                    <a:pt x="122" y="154"/>
                  </a:cubicBezTo>
                  <a:cubicBezTo>
                    <a:pt x="132" y="163"/>
                    <a:pt x="132" y="163"/>
                    <a:pt x="132" y="163"/>
                  </a:cubicBezTo>
                  <a:cubicBezTo>
                    <a:pt x="144" y="155"/>
                    <a:pt x="144" y="155"/>
                    <a:pt x="144" y="155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41" y="140"/>
                    <a:pt x="143" y="138"/>
                    <a:pt x="145" y="135"/>
                  </a:cubicBezTo>
                  <a:lnTo>
                    <a:pt x="158" y="140"/>
                  </a:lnTo>
                  <a:close/>
                  <a:moveTo>
                    <a:pt x="51" y="146"/>
                  </a:moveTo>
                  <a:cubicBezTo>
                    <a:pt x="19" y="126"/>
                    <a:pt x="9" y="83"/>
                    <a:pt x="30" y="51"/>
                  </a:cubicBezTo>
                  <a:cubicBezTo>
                    <a:pt x="50" y="19"/>
                    <a:pt x="92" y="10"/>
                    <a:pt x="124" y="30"/>
                  </a:cubicBezTo>
                  <a:cubicBezTo>
                    <a:pt x="156" y="50"/>
                    <a:pt x="166" y="92"/>
                    <a:pt x="146" y="124"/>
                  </a:cubicBezTo>
                  <a:cubicBezTo>
                    <a:pt x="125" y="156"/>
                    <a:pt x="83" y="166"/>
                    <a:pt x="51" y="1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51313" y="1654175"/>
              <a:ext cx="552450" cy="555625"/>
            </a:xfrm>
            <a:custGeom>
              <a:avLst/>
              <a:gdLst>
                <a:gd name="T0" fmla="*/ 108 w 147"/>
                <a:gd name="T1" fmla="*/ 19 h 148"/>
                <a:gd name="T2" fmla="*/ 19 w 147"/>
                <a:gd name="T3" fmla="*/ 39 h 148"/>
                <a:gd name="T4" fmla="*/ 39 w 147"/>
                <a:gd name="T5" fmla="*/ 129 h 148"/>
                <a:gd name="T6" fmla="*/ 128 w 147"/>
                <a:gd name="T7" fmla="*/ 108 h 148"/>
                <a:gd name="T8" fmla="*/ 108 w 147"/>
                <a:gd name="T9" fmla="*/ 19 h 148"/>
                <a:gd name="T10" fmla="*/ 33 w 147"/>
                <a:gd name="T11" fmla="*/ 34 h 148"/>
                <a:gd name="T12" fmla="*/ 94 w 147"/>
                <a:gd name="T13" fmla="*/ 20 h 148"/>
                <a:gd name="T14" fmla="*/ 96 w 147"/>
                <a:gd name="T15" fmla="*/ 28 h 148"/>
                <a:gd name="T16" fmla="*/ 79 w 147"/>
                <a:gd name="T17" fmla="*/ 56 h 148"/>
                <a:gd name="T18" fmla="*/ 61 w 147"/>
                <a:gd name="T19" fmla="*/ 60 h 148"/>
                <a:gd name="T20" fmla="*/ 34 w 147"/>
                <a:gd name="T21" fmla="*/ 43 h 148"/>
                <a:gd name="T22" fmla="*/ 33 w 147"/>
                <a:gd name="T23" fmla="*/ 34 h 148"/>
                <a:gd name="T24" fmla="*/ 42 w 147"/>
                <a:gd name="T25" fmla="*/ 113 h 148"/>
                <a:gd name="T26" fmla="*/ 33 w 147"/>
                <a:gd name="T27" fmla="*/ 114 h 148"/>
                <a:gd name="T28" fmla="*/ 20 w 147"/>
                <a:gd name="T29" fmla="*/ 53 h 148"/>
                <a:gd name="T30" fmla="*/ 28 w 147"/>
                <a:gd name="T31" fmla="*/ 51 h 148"/>
                <a:gd name="T32" fmla="*/ 56 w 147"/>
                <a:gd name="T33" fmla="*/ 68 h 148"/>
                <a:gd name="T34" fmla="*/ 60 w 147"/>
                <a:gd name="T35" fmla="*/ 86 h 148"/>
                <a:gd name="T36" fmla="*/ 42 w 147"/>
                <a:gd name="T37" fmla="*/ 113 h 148"/>
                <a:gd name="T38" fmla="*/ 64 w 147"/>
                <a:gd name="T39" fmla="*/ 68 h 148"/>
                <a:gd name="T40" fmla="*/ 80 w 147"/>
                <a:gd name="T41" fmla="*/ 64 h 148"/>
                <a:gd name="T42" fmla="*/ 83 w 147"/>
                <a:gd name="T43" fmla="*/ 80 h 148"/>
                <a:gd name="T44" fmla="*/ 67 w 147"/>
                <a:gd name="T45" fmla="*/ 84 h 148"/>
                <a:gd name="T46" fmla="*/ 64 w 147"/>
                <a:gd name="T47" fmla="*/ 68 h 148"/>
                <a:gd name="T48" fmla="*/ 115 w 147"/>
                <a:gd name="T49" fmla="*/ 114 h 148"/>
                <a:gd name="T50" fmla="*/ 55 w 147"/>
                <a:gd name="T51" fmla="*/ 128 h 148"/>
                <a:gd name="T52" fmla="*/ 51 w 147"/>
                <a:gd name="T53" fmla="*/ 118 h 148"/>
                <a:gd name="T54" fmla="*/ 68 w 147"/>
                <a:gd name="T55" fmla="*/ 92 h 148"/>
                <a:gd name="T56" fmla="*/ 86 w 147"/>
                <a:gd name="T57" fmla="*/ 88 h 148"/>
                <a:gd name="T58" fmla="*/ 112 w 147"/>
                <a:gd name="T59" fmla="*/ 104 h 148"/>
                <a:gd name="T60" fmla="*/ 115 w 147"/>
                <a:gd name="T61" fmla="*/ 114 h 148"/>
                <a:gd name="T62" fmla="*/ 118 w 147"/>
                <a:gd name="T63" fmla="*/ 96 h 148"/>
                <a:gd name="T64" fmla="*/ 92 w 147"/>
                <a:gd name="T65" fmla="*/ 79 h 148"/>
                <a:gd name="T66" fmla="*/ 87 w 147"/>
                <a:gd name="T67" fmla="*/ 61 h 148"/>
                <a:gd name="T68" fmla="*/ 105 w 147"/>
                <a:gd name="T69" fmla="*/ 33 h 148"/>
                <a:gd name="T70" fmla="*/ 113 w 147"/>
                <a:gd name="T71" fmla="*/ 32 h 148"/>
                <a:gd name="T72" fmla="*/ 127 w 147"/>
                <a:gd name="T73" fmla="*/ 93 h 148"/>
                <a:gd name="T74" fmla="*/ 118 w 147"/>
                <a:gd name="T75" fmla="*/ 9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7" h="148">
                  <a:moveTo>
                    <a:pt x="108" y="19"/>
                  </a:moveTo>
                  <a:cubicBezTo>
                    <a:pt x="78" y="0"/>
                    <a:pt x="38" y="9"/>
                    <a:pt x="19" y="39"/>
                  </a:cubicBezTo>
                  <a:cubicBezTo>
                    <a:pt x="0" y="69"/>
                    <a:pt x="9" y="109"/>
                    <a:pt x="39" y="129"/>
                  </a:cubicBezTo>
                  <a:cubicBezTo>
                    <a:pt x="69" y="148"/>
                    <a:pt x="109" y="139"/>
                    <a:pt x="128" y="108"/>
                  </a:cubicBezTo>
                  <a:cubicBezTo>
                    <a:pt x="147" y="78"/>
                    <a:pt x="138" y="38"/>
                    <a:pt x="108" y="19"/>
                  </a:cubicBezTo>
                  <a:close/>
                  <a:moveTo>
                    <a:pt x="33" y="34"/>
                  </a:moveTo>
                  <a:cubicBezTo>
                    <a:pt x="49" y="18"/>
                    <a:pt x="73" y="12"/>
                    <a:pt x="94" y="20"/>
                  </a:cubicBezTo>
                  <a:cubicBezTo>
                    <a:pt x="97" y="22"/>
                    <a:pt x="99" y="24"/>
                    <a:pt x="96" y="28"/>
                  </a:cubicBezTo>
                  <a:cubicBezTo>
                    <a:pt x="94" y="31"/>
                    <a:pt x="79" y="56"/>
                    <a:pt x="79" y="56"/>
                  </a:cubicBezTo>
                  <a:cubicBezTo>
                    <a:pt x="72" y="54"/>
                    <a:pt x="66" y="56"/>
                    <a:pt x="61" y="60"/>
                  </a:cubicBezTo>
                  <a:cubicBezTo>
                    <a:pt x="61" y="60"/>
                    <a:pt x="38" y="45"/>
                    <a:pt x="34" y="43"/>
                  </a:cubicBezTo>
                  <a:cubicBezTo>
                    <a:pt x="29" y="40"/>
                    <a:pt x="30" y="37"/>
                    <a:pt x="33" y="34"/>
                  </a:cubicBezTo>
                  <a:close/>
                  <a:moveTo>
                    <a:pt x="42" y="113"/>
                  </a:moveTo>
                  <a:cubicBezTo>
                    <a:pt x="40" y="117"/>
                    <a:pt x="35" y="117"/>
                    <a:pt x="33" y="114"/>
                  </a:cubicBezTo>
                  <a:cubicBezTo>
                    <a:pt x="17" y="98"/>
                    <a:pt x="12" y="74"/>
                    <a:pt x="20" y="53"/>
                  </a:cubicBezTo>
                  <a:cubicBezTo>
                    <a:pt x="21" y="50"/>
                    <a:pt x="25" y="49"/>
                    <a:pt x="28" y="51"/>
                  </a:cubicBezTo>
                  <a:cubicBezTo>
                    <a:pt x="32" y="54"/>
                    <a:pt x="56" y="68"/>
                    <a:pt x="56" y="68"/>
                  </a:cubicBezTo>
                  <a:cubicBezTo>
                    <a:pt x="54" y="75"/>
                    <a:pt x="55" y="81"/>
                    <a:pt x="60" y="86"/>
                  </a:cubicBezTo>
                  <a:cubicBezTo>
                    <a:pt x="60" y="86"/>
                    <a:pt x="45" y="109"/>
                    <a:pt x="42" y="113"/>
                  </a:cubicBezTo>
                  <a:close/>
                  <a:moveTo>
                    <a:pt x="64" y="68"/>
                  </a:moveTo>
                  <a:cubicBezTo>
                    <a:pt x="67" y="62"/>
                    <a:pt x="74" y="61"/>
                    <a:pt x="80" y="64"/>
                  </a:cubicBezTo>
                  <a:cubicBezTo>
                    <a:pt x="85" y="67"/>
                    <a:pt x="87" y="75"/>
                    <a:pt x="83" y="80"/>
                  </a:cubicBezTo>
                  <a:cubicBezTo>
                    <a:pt x="80" y="86"/>
                    <a:pt x="73" y="87"/>
                    <a:pt x="67" y="84"/>
                  </a:cubicBezTo>
                  <a:cubicBezTo>
                    <a:pt x="62" y="80"/>
                    <a:pt x="60" y="73"/>
                    <a:pt x="64" y="68"/>
                  </a:cubicBezTo>
                  <a:close/>
                  <a:moveTo>
                    <a:pt x="115" y="114"/>
                  </a:moveTo>
                  <a:cubicBezTo>
                    <a:pt x="99" y="130"/>
                    <a:pt x="76" y="135"/>
                    <a:pt x="55" y="128"/>
                  </a:cubicBezTo>
                  <a:cubicBezTo>
                    <a:pt x="50" y="126"/>
                    <a:pt x="49" y="122"/>
                    <a:pt x="51" y="118"/>
                  </a:cubicBezTo>
                  <a:cubicBezTo>
                    <a:pt x="54" y="114"/>
                    <a:pt x="68" y="92"/>
                    <a:pt x="68" y="92"/>
                  </a:cubicBezTo>
                  <a:cubicBezTo>
                    <a:pt x="74" y="94"/>
                    <a:pt x="81" y="92"/>
                    <a:pt x="86" y="88"/>
                  </a:cubicBezTo>
                  <a:cubicBezTo>
                    <a:pt x="86" y="88"/>
                    <a:pt x="106" y="100"/>
                    <a:pt x="112" y="104"/>
                  </a:cubicBezTo>
                  <a:cubicBezTo>
                    <a:pt x="118" y="108"/>
                    <a:pt x="117" y="111"/>
                    <a:pt x="115" y="114"/>
                  </a:cubicBezTo>
                  <a:close/>
                  <a:moveTo>
                    <a:pt x="118" y="96"/>
                  </a:moveTo>
                  <a:cubicBezTo>
                    <a:pt x="115" y="94"/>
                    <a:pt x="92" y="79"/>
                    <a:pt x="92" y="79"/>
                  </a:cubicBezTo>
                  <a:cubicBezTo>
                    <a:pt x="93" y="73"/>
                    <a:pt x="92" y="66"/>
                    <a:pt x="87" y="61"/>
                  </a:cubicBezTo>
                  <a:cubicBezTo>
                    <a:pt x="87" y="61"/>
                    <a:pt x="102" y="37"/>
                    <a:pt x="105" y="33"/>
                  </a:cubicBezTo>
                  <a:cubicBezTo>
                    <a:pt x="107" y="29"/>
                    <a:pt x="110" y="30"/>
                    <a:pt x="113" y="32"/>
                  </a:cubicBezTo>
                  <a:cubicBezTo>
                    <a:pt x="129" y="48"/>
                    <a:pt x="135" y="72"/>
                    <a:pt x="127" y="93"/>
                  </a:cubicBezTo>
                  <a:cubicBezTo>
                    <a:pt x="126" y="98"/>
                    <a:pt x="122" y="98"/>
                    <a:pt x="118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68400" y="2111375"/>
              <a:ext cx="1101725" cy="1101725"/>
            </a:xfrm>
            <a:custGeom>
              <a:avLst/>
              <a:gdLst>
                <a:gd name="T0" fmla="*/ 247 w 293"/>
                <a:gd name="T1" fmla="*/ 253 h 293"/>
                <a:gd name="T2" fmla="*/ 246 w 293"/>
                <a:gd name="T3" fmla="*/ 220 h 293"/>
                <a:gd name="T4" fmla="*/ 281 w 293"/>
                <a:gd name="T5" fmla="*/ 205 h 293"/>
                <a:gd name="T6" fmla="*/ 266 w 293"/>
                <a:gd name="T7" fmla="*/ 177 h 293"/>
                <a:gd name="T8" fmla="*/ 293 w 293"/>
                <a:gd name="T9" fmla="*/ 151 h 293"/>
                <a:gd name="T10" fmla="*/ 268 w 293"/>
                <a:gd name="T11" fmla="*/ 127 h 293"/>
                <a:gd name="T12" fmla="*/ 283 w 293"/>
                <a:gd name="T13" fmla="*/ 92 h 293"/>
                <a:gd name="T14" fmla="*/ 253 w 293"/>
                <a:gd name="T15" fmla="*/ 84 h 293"/>
                <a:gd name="T16" fmla="*/ 253 w 293"/>
                <a:gd name="T17" fmla="*/ 46 h 293"/>
                <a:gd name="T18" fmla="*/ 221 w 293"/>
                <a:gd name="T19" fmla="*/ 48 h 293"/>
                <a:gd name="T20" fmla="*/ 207 w 293"/>
                <a:gd name="T21" fmla="*/ 13 h 293"/>
                <a:gd name="T22" fmla="*/ 177 w 293"/>
                <a:gd name="T23" fmla="*/ 27 h 293"/>
                <a:gd name="T24" fmla="*/ 151 w 293"/>
                <a:gd name="T25" fmla="*/ 0 h 293"/>
                <a:gd name="T26" fmla="*/ 130 w 293"/>
                <a:gd name="T27" fmla="*/ 24 h 293"/>
                <a:gd name="T28" fmla="*/ 96 w 293"/>
                <a:gd name="T29" fmla="*/ 9 h 293"/>
                <a:gd name="T30" fmla="*/ 83 w 293"/>
                <a:gd name="T31" fmla="*/ 40 h 293"/>
                <a:gd name="T32" fmla="*/ 46 w 293"/>
                <a:gd name="T33" fmla="*/ 40 h 293"/>
                <a:gd name="T34" fmla="*/ 46 w 293"/>
                <a:gd name="T35" fmla="*/ 73 h 293"/>
                <a:gd name="T36" fmla="*/ 13 w 293"/>
                <a:gd name="T37" fmla="*/ 87 h 293"/>
                <a:gd name="T38" fmla="*/ 25 w 293"/>
                <a:gd name="T39" fmla="*/ 116 h 293"/>
                <a:gd name="T40" fmla="*/ 0 w 293"/>
                <a:gd name="T41" fmla="*/ 142 h 293"/>
                <a:gd name="T42" fmla="*/ 23 w 293"/>
                <a:gd name="T43" fmla="*/ 167 h 293"/>
                <a:gd name="T44" fmla="*/ 11 w 293"/>
                <a:gd name="T45" fmla="*/ 201 h 293"/>
                <a:gd name="T46" fmla="*/ 39 w 293"/>
                <a:gd name="T47" fmla="*/ 211 h 293"/>
                <a:gd name="T48" fmla="*/ 40 w 293"/>
                <a:gd name="T49" fmla="*/ 247 h 293"/>
                <a:gd name="T50" fmla="*/ 72 w 293"/>
                <a:gd name="T51" fmla="*/ 247 h 293"/>
                <a:gd name="T52" fmla="*/ 86 w 293"/>
                <a:gd name="T53" fmla="*/ 280 h 293"/>
                <a:gd name="T54" fmla="*/ 116 w 293"/>
                <a:gd name="T55" fmla="*/ 268 h 293"/>
                <a:gd name="T56" fmla="*/ 142 w 293"/>
                <a:gd name="T57" fmla="*/ 293 h 293"/>
                <a:gd name="T58" fmla="*/ 164 w 293"/>
                <a:gd name="T59" fmla="*/ 270 h 293"/>
                <a:gd name="T60" fmla="*/ 197 w 293"/>
                <a:gd name="T61" fmla="*/ 284 h 293"/>
                <a:gd name="T62" fmla="*/ 210 w 293"/>
                <a:gd name="T63" fmla="*/ 253 h 293"/>
                <a:gd name="T64" fmla="*/ 66 w 293"/>
                <a:gd name="T65" fmla="*/ 211 h 293"/>
                <a:gd name="T66" fmla="*/ 225 w 293"/>
                <a:gd name="T67" fmla="*/ 83 h 293"/>
                <a:gd name="T68" fmla="*/ 66 w 293"/>
                <a:gd name="T69" fmla="*/ 21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3" h="293">
                  <a:moveTo>
                    <a:pt x="229" y="268"/>
                  </a:moveTo>
                  <a:cubicBezTo>
                    <a:pt x="247" y="253"/>
                    <a:pt x="247" y="253"/>
                    <a:pt x="247" y="253"/>
                  </a:cubicBezTo>
                  <a:cubicBezTo>
                    <a:pt x="237" y="231"/>
                    <a:pt x="237" y="231"/>
                    <a:pt x="237" y="231"/>
                  </a:cubicBezTo>
                  <a:cubicBezTo>
                    <a:pt x="241" y="228"/>
                    <a:pt x="244" y="224"/>
                    <a:pt x="246" y="220"/>
                  </a:cubicBezTo>
                  <a:cubicBezTo>
                    <a:pt x="270" y="226"/>
                    <a:pt x="270" y="226"/>
                    <a:pt x="270" y="226"/>
                  </a:cubicBezTo>
                  <a:cubicBezTo>
                    <a:pt x="281" y="205"/>
                    <a:pt x="281" y="205"/>
                    <a:pt x="281" y="205"/>
                  </a:cubicBezTo>
                  <a:cubicBezTo>
                    <a:pt x="263" y="189"/>
                    <a:pt x="263" y="189"/>
                    <a:pt x="263" y="189"/>
                  </a:cubicBezTo>
                  <a:cubicBezTo>
                    <a:pt x="264" y="185"/>
                    <a:pt x="265" y="181"/>
                    <a:pt x="266" y="177"/>
                  </a:cubicBezTo>
                  <a:cubicBezTo>
                    <a:pt x="291" y="174"/>
                    <a:pt x="291" y="174"/>
                    <a:pt x="291" y="174"/>
                  </a:cubicBezTo>
                  <a:cubicBezTo>
                    <a:pt x="293" y="151"/>
                    <a:pt x="293" y="151"/>
                    <a:pt x="293" y="151"/>
                  </a:cubicBezTo>
                  <a:cubicBezTo>
                    <a:pt x="270" y="142"/>
                    <a:pt x="270" y="142"/>
                    <a:pt x="270" y="142"/>
                  </a:cubicBezTo>
                  <a:cubicBezTo>
                    <a:pt x="270" y="137"/>
                    <a:pt x="269" y="132"/>
                    <a:pt x="268" y="127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83" y="92"/>
                    <a:pt x="283" y="92"/>
                    <a:pt x="283" y="92"/>
                  </a:cubicBezTo>
                  <a:cubicBezTo>
                    <a:pt x="258" y="93"/>
                    <a:pt x="258" y="93"/>
                    <a:pt x="258" y="93"/>
                  </a:cubicBezTo>
                  <a:cubicBezTo>
                    <a:pt x="256" y="90"/>
                    <a:pt x="254" y="87"/>
                    <a:pt x="253" y="84"/>
                  </a:cubicBezTo>
                  <a:cubicBezTo>
                    <a:pt x="268" y="64"/>
                    <a:pt x="268" y="64"/>
                    <a:pt x="268" y="64"/>
                  </a:cubicBezTo>
                  <a:cubicBezTo>
                    <a:pt x="253" y="46"/>
                    <a:pt x="253" y="46"/>
                    <a:pt x="253" y="46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7" y="53"/>
                    <a:pt x="224" y="51"/>
                    <a:pt x="221" y="48"/>
                  </a:cubicBezTo>
                  <a:cubicBezTo>
                    <a:pt x="227" y="24"/>
                    <a:pt x="227" y="24"/>
                    <a:pt x="227" y="2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190" y="31"/>
                    <a:pt x="190" y="31"/>
                    <a:pt x="190" y="31"/>
                  </a:cubicBezTo>
                  <a:cubicBezTo>
                    <a:pt x="186" y="29"/>
                    <a:pt x="182" y="28"/>
                    <a:pt x="177" y="27"/>
                  </a:cubicBezTo>
                  <a:cubicBezTo>
                    <a:pt x="174" y="2"/>
                    <a:pt x="174" y="2"/>
                    <a:pt x="174" y="2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42" y="23"/>
                    <a:pt x="142" y="23"/>
                    <a:pt x="142" y="23"/>
                  </a:cubicBezTo>
                  <a:cubicBezTo>
                    <a:pt x="138" y="23"/>
                    <a:pt x="134" y="23"/>
                    <a:pt x="130" y="24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2" y="35"/>
                    <a:pt x="87" y="37"/>
                    <a:pt x="83" y="40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2" y="65"/>
                    <a:pt x="49" y="69"/>
                    <a:pt x="46" y="73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13" y="87"/>
                    <a:pt x="13" y="87"/>
                    <a:pt x="13" y="87"/>
                  </a:cubicBezTo>
                  <a:cubicBezTo>
                    <a:pt x="29" y="103"/>
                    <a:pt x="29" y="103"/>
                    <a:pt x="29" y="103"/>
                  </a:cubicBezTo>
                  <a:cubicBezTo>
                    <a:pt x="28" y="107"/>
                    <a:pt x="26" y="112"/>
                    <a:pt x="25" y="116"/>
                  </a:cubicBezTo>
                  <a:cubicBezTo>
                    <a:pt x="3" y="119"/>
                    <a:pt x="3" y="119"/>
                    <a:pt x="3" y="11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2" y="156"/>
                    <a:pt x="22" y="162"/>
                    <a:pt x="23" y="167"/>
                  </a:cubicBezTo>
                  <a:cubicBezTo>
                    <a:pt x="4" y="179"/>
                    <a:pt x="4" y="179"/>
                    <a:pt x="4" y="179"/>
                  </a:cubicBezTo>
                  <a:cubicBezTo>
                    <a:pt x="11" y="201"/>
                    <a:pt x="11" y="201"/>
                    <a:pt x="11" y="201"/>
                  </a:cubicBezTo>
                  <a:cubicBezTo>
                    <a:pt x="33" y="200"/>
                    <a:pt x="33" y="200"/>
                    <a:pt x="33" y="200"/>
                  </a:cubicBezTo>
                  <a:cubicBezTo>
                    <a:pt x="35" y="204"/>
                    <a:pt x="37" y="207"/>
                    <a:pt x="39" y="21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40" y="247"/>
                    <a:pt x="40" y="247"/>
                    <a:pt x="40" y="247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64" y="241"/>
                    <a:pt x="68" y="244"/>
                    <a:pt x="72" y="247"/>
                  </a:cubicBezTo>
                  <a:cubicBezTo>
                    <a:pt x="66" y="269"/>
                    <a:pt x="66" y="269"/>
                    <a:pt x="66" y="269"/>
                  </a:cubicBezTo>
                  <a:cubicBezTo>
                    <a:pt x="86" y="280"/>
                    <a:pt x="86" y="280"/>
                    <a:pt x="86" y="280"/>
                  </a:cubicBezTo>
                  <a:cubicBezTo>
                    <a:pt x="102" y="263"/>
                    <a:pt x="102" y="263"/>
                    <a:pt x="102" y="263"/>
                  </a:cubicBezTo>
                  <a:cubicBezTo>
                    <a:pt x="107" y="265"/>
                    <a:pt x="111" y="267"/>
                    <a:pt x="116" y="268"/>
                  </a:cubicBezTo>
                  <a:cubicBezTo>
                    <a:pt x="119" y="290"/>
                    <a:pt x="119" y="290"/>
                    <a:pt x="119" y="290"/>
                  </a:cubicBezTo>
                  <a:cubicBezTo>
                    <a:pt x="142" y="293"/>
                    <a:pt x="142" y="293"/>
                    <a:pt x="142" y="293"/>
                  </a:cubicBezTo>
                  <a:cubicBezTo>
                    <a:pt x="151" y="271"/>
                    <a:pt x="151" y="271"/>
                    <a:pt x="151" y="271"/>
                  </a:cubicBezTo>
                  <a:cubicBezTo>
                    <a:pt x="155" y="271"/>
                    <a:pt x="159" y="271"/>
                    <a:pt x="164" y="270"/>
                  </a:cubicBezTo>
                  <a:cubicBezTo>
                    <a:pt x="175" y="290"/>
                    <a:pt x="175" y="290"/>
                    <a:pt x="175" y="290"/>
                  </a:cubicBezTo>
                  <a:cubicBezTo>
                    <a:pt x="197" y="284"/>
                    <a:pt x="197" y="284"/>
                    <a:pt x="197" y="284"/>
                  </a:cubicBezTo>
                  <a:cubicBezTo>
                    <a:pt x="197" y="260"/>
                    <a:pt x="197" y="260"/>
                    <a:pt x="197" y="260"/>
                  </a:cubicBezTo>
                  <a:cubicBezTo>
                    <a:pt x="202" y="258"/>
                    <a:pt x="206" y="256"/>
                    <a:pt x="210" y="253"/>
                  </a:cubicBezTo>
                  <a:lnTo>
                    <a:pt x="229" y="268"/>
                  </a:lnTo>
                  <a:close/>
                  <a:moveTo>
                    <a:pt x="66" y="211"/>
                  </a:moveTo>
                  <a:cubicBezTo>
                    <a:pt x="31" y="167"/>
                    <a:pt x="38" y="103"/>
                    <a:pt x="82" y="68"/>
                  </a:cubicBezTo>
                  <a:cubicBezTo>
                    <a:pt x="126" y="32"/>
                    <a:pt x="190" y="39"/>
                    <a:pt x="225" y="83"/>
                  </a:cubicBezTo>
                  <a:cubicBezTo>
                    <a:pt x="260" y="127"/>
                    <a:pt x="254" y="191"/>
                    <a:pt x="210" y="227"/>
                  </a:cubicBezTo>
                  <a:cubicBezTo>
                    <a:pt x="166" y="262"/>
                    <a:pt x="102" y="255"/>
                    <a:pt x="66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6375" y="2292350"/>
              <a:ext cx="425450" cy="252412"/>
            </a:xfrm>
            <a:custGeom>
              <a:avLst/>
              <a:gdLst>
                <a:gd name="T0" fmla="*/ 39 w 113"/>
                <a:gd name="T1" fmla="*/ 67 h 67"/>
                <a:gd name="T2" fmla="*/ 85 w 113"/>
                <a:gd name="T3" fmla="*/ 64 h 67"/>
                <a:gd name="T4" fmla="*/ 113 w 113"/>
                <a:gd name="T5" fmla="*/ 20 h 67"/>
                <a:gd name="T6" fmla="*/ 7 w 113"/>
                <a:gd name="T7" fmla="*/ 27 h 67"/>
                <a:gd name="T8" fmla="*/ 0 w 113"/>
                <a:gd name="T9" fmla="*/ 33 h 67"/>
                <a:gd name="T10" fmla="*/ 39 w 113"/>
                <a:gd name="T11" fmla="*/ 67 h 67"/>
                <a:gd name="T12" fmla="*/ 39 w 113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7">
                  <a:moveTo>
                    <a:pt x="39" y="67"/>
                  </a:moveTo>
                  <a:cubicBezTo>
                    <a:pt x="53" y="56"/>
                    <a:pt x="71" y="55"/>
                    <a:pt x="85" y="64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81" y="0"/>
                    <a:pt x="38" y="1"/>
                    <a:pt x="7" y="27"/>
                  </a:cubicBezTo>
                  <a:cubicBezTo>
                    <a:pt x="5" y="29"/>
                    <a:pt x="2" y="31"/>
                    <a:pt x="0" y="33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9" y="67"/>
                    <a:pt x="39" y="67"/>
                    <a:pt x="3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89088" y="2533650"/>
              <a:ext cx="260350" cy="258762"/>
            </a:xfrm>
            <a:custGeom>
              <a:avLst/>
              <a:gdLst>
                <a:gd name="T0" fmla="*/ 59 w 69"/>
                <a:gd name="T1" fmla="*/ 15 h 69"/>
                <a:gd name="T2" fmla="*/ 16 w 69"/>
                <a:gd name="T3" fmla="*/ 10 h 69"/>
                <a:gd name="T4" fmla="*/ 10 w 69"/>
                <a:gd name="T5" fmla="*/ 53 h 69"/>
                <a:gd name="T6" fmla="*/ 54 w 69"/>
                <a:gd name="T7" fmla="*/ 59 h 69"/>
                <a:gd name="T8" fmla="*/ 59 w 69"/>
                <a:gd name="T9" fmla="*/ 15 h 69"/>
                <a:gd name="T10" fmla="*/ 20 w 69"/>
                <a:gd name="T11" fmla="*/ 46 h 69"/>
                <a:gd name="T12" fmla="*/ 23 w 69"/>
                <a:gd name="T13" fmla="*/ 20 h 69"/>
                <a:gd name="T14" fmla="*/ 49 w 69"/>
                <a:gd name="T15" fmla="*/ 23 h 69"/>
                <a:gd name="T16" fmla="*/ 46 w 69"/>
                <a:gd name="T17" fmla="*/ 49 h 69"/>
                <a:gd name="T18" fmla="*/ 20 w 69"/>
                <a:gd name="T19" fmla="*/ 4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59" y="15"/>
                  </a:moveTo>
                  <a:cubicBezTo>
                    <a:pt x="49" y="2"/>
                    <a:pt x="29" y="0"/>
                    <a:pt x="16" y="10"/>
                  </a:cubicBezTo>
                  <a:cubicBezTo>
                    <a:pt x="2" y="20"/>
                    <a:pt x="0" y="40"/>
                    <a:pt x="10" y="53"/>
                  </a:cubicBezTo>
                  <a:cubicBezTo>
                    <a:pt x="21" y="67"/>
                    <a:pt x="40" y="69"/>
                    <a:pt x="54" y="59"/>
                  </a:cubicBezTo>
                  <a:cubicBezTo>
                    <a:pt x="67" y="48"/>
                    <a:pt x="69" y="29"/>
                    <a:pt x="59" y="15"/>
                  </a:cubicBezTo>
                  <a:close/>
                  <a:moveTo>
                    <a:pt x="20" y="46"/>
                  </a:moveTo>
                  <a:cubicBezTo>
                    <a:pt x="14" y="38"/>
                    <a:pt x="15" y="26"/>
                    <a:pt x="23" y="20"/>
                  </a:cubicBezTo>
                  <a:cubicBezTo>
                    <a:pt x="31" y="13"/>
                    <a:pt x="43" y="15"/>
                    <a:pt x="49" y="23"/>
                  </a:cubicBezTo>
                  <a:cubicBezTo>
                    <a:pt x="56" y="31"/>
                    <a:pt x="54" y="42"/>
                    <a:pt x="46" y="49"/>
                  </a:cubicBezTo>
                  <a:cubicBezTo>
                    <a:pt x="38" y="55"/>
                    <a:pt x="27" y="54"/>
                    <a:pt x="20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0225" y="2555875"/>
              <a:ext cx="292100" cy="415925"/>
            </a:xfrm>
            <a:custGeom>
              <a:avLst/>
              <a:gdLst>
                <a:gd name="T0" fmla="*/ 66 w 78"/>
                <a:gd name="T1" fmla="*/ 0 h 111"/>
                <a:gd name="T2" fmla="*/ 18 w 78"/>
                <a:gd name="T3" fmla="*/ 19 h 111"/>
                <a:gd name="T4" fmla="*/ 4 w 78"/>
                <a:gd name="T5" fmla="*/ 60 h 111"/>
                <a:gd name="T6" fmla="*/ 0 w 78"/>
                <a:gd name="T7" fmla="*/ 63 h 111"/>
                <a:gd name="T8" fmla="*/ 19 w 78"/>
                <a:gd name="T9" fmla="*/ 111 h 111"/>
                <a:gd name="T10" fmla="*/ 36 w 78"/>
                <a:gd name="T11" fmla="*/ 100 h 111"/>
                <a:gd name="T12" fmla="*/ 66 w 78"/>
                <a:gd name="T13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111">
                  <a:moveTo>
                    <a:pt x="66" y="0"/>
                  </a:moveTo>
                  <a:cubicBezTo>
                    <a:pt x="18" y="19"/>
                    <a:pt x="18" y="19"/>
                    <a:pt x="18" y="19"/>
                  </a:cubicBezTo>
                  <a:cubicBezTo>
                    <a:pt x="21" y="33"/>
                    <a:pt x="17" y="50"/>
                    <a:pt x="4" y="60"/>
                  </a:cubicBezTo>
                  <a:cubicBezTo>
                    <a:pt x="3" y="61"/>
                    <a:pt x="1" y="62"/>
                    <a:pt x="0" y="63"/>
                  </a:cubicBezTo>
                  <a:cubicBezTo>
                    <a:pt x="19" y="111"/>
                    <a:pt x="19" y="111"/>
                    <a:pt x="19" y="111"/>
                  </a:cubicBezTo>
                  <a:cubicBezTo>
                    <a:pt x="25" y="108"/>
                    <a:pt x="31" y="104"/>
                    <a:pt x="36" y="100"/>
                  </a:cubicBezTo>
                  <a:cubicBezTo>
                    <a:pt x="67" y="76"/>
                    <a:pt x="78" y="36"/>
                    <a:pt x="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3663" y="2600325"/>
              <a:ext cx="319088" cy="398462"/>
            </a:xfrm>
            <a:custGeom>
              <a:avLst/>
              <a:gdLst>
                <a:gd name="T0" fmla="*/ 85 w 85"/>
                <a:gd name="T1" fmla="*/ 55 h 106"/>
                <a:gd name="T2" fmla="*/ 63 w 85"/>
                <a:gd name="T3" fmla="*/ 42 h 106"/>
                <a:gd name="T4" fmla="*/ 55 w 85"/>
                <a:gd name="T5" fmla="*/ 11 h 106"/>
                <a:gd name="T6" fmla="*/ 4 w 85"/>
                <a:gd name="T7" fmla="*/ 0 h 106"/>
                <a:gd name="T8" fmla="*/ 23 w 85"/>
                <a:gd name="T9" fmla="*/ 74 h 106"/>
                <a:gd name="T10" fmla="*/ 75 w 85"/>
                <a:gd name="T11" fmla="*/ 106 h 106"/>
                <a:gd name="T12" fmla="*/ 85 w 85"/>
                <a:gd name="T13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06">
                  <a:moveTo>
                    <a:pt x="85" y="55"/>
                  </a:moveTo>
                  <a:cubicBezTo>
                    <a:pt x="76" y="53"/>
                    <a:pt x="69" y="49"/>
                    <a:pt x="63" y="42"/>
                  </a:cubicBezTo>
                  <a:cubicBezTo>
                    <a:pt x="56" y="33"/>
                    <a:pt x="53" y="22"/>
                    <a:pt x="55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6"/>
                    <a:pt x="6" y="53"/>
                    <a:pt x="23" y="74"/>
                  </a:cubicBezTo>
                  <a:cubicBezTo>
                    <a:pt x="37" y="91"/>
                    <a:pt x="55" y="102"/>
                    <a:pt x="75" y="106"/>
                  </a:cubicBezTo>
                  <a:lnTo>
                    <a:pt x="85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52650" y="3856038"/>
              <a:ext cx="1150938" cy="1149350"/>
            </a:xfrm>
            <a:custGeom>
              <a:avLst/>
              <a:gdLst>
                <a:gd name="T0" fmla="*/ 258 w 306"/>
                <a:gd name="T1" fmla="*/ 264 h 306"/>
                <a:gd name="T2" fmla="*/ 257 w 306"/>
                <a:gd name="T3" fmla="*/ 229 h 306"/>
                <a:gd name="T4" fmla="*/ 293 w 306"/>
                <a:gd name="T5" fmla="*/ 214 h 306"/>
                <a:gd name="T6" fmla="*/ 278 w 306"/>
                <a:gd name="T7" fmla="*/ 185 h 306"/>
                <a:gd name="T8" fmla="*/ 306 w 306"/>
                <a:gd name="T9" fmla="*/ 157 h 306"/>
                <a:gd name="T10" fmla="*/ 280 w 306"/>
                <a:gd name="T11" fmla="*/ 132 h 306"/>
                <a:gd name="T12" fmla="*/ 295 w 306"/>
                <a:gd name="T13" fmla="*/ 96 h 306"/>
                <a:gd name="T14" fmla="*/ 263 w 306"/>
                <a:gd name="T15" fmla="*/ 87 h 306"/>
                <a:gd name="T16" fmla="*/ 264 w 306"/>
                <a:gd name="T17" fmla="*/ 48 h 306"/>
                <a:gd name="T18" fmla="*/ 230 w 306"/>
                <a:gd name="T19" fmla="*/ 50 h 306"/>
                <a:gd name="T20" fmla="*/ 216 w 306"/>
                <a:gd name="T21" fmla="*/ 13 h 306"/>
                <a:gd name="T22" fmla="*/ 185 w 306"/>
                <a:gd name="T23" fmla="*/ 28 h 306"/>
                <a:gd name="T24" fmla="*/ 157 w 306"/>
                <a:gd name="T25" fmla="*/ 0 h 306"/>
                <a:gd name="T26" fmla="*/ 135 w 306"/>
                <a:gd name="T27" fmla="*/ 25 h 306"/>
                <a:gd name="T28" fmla="*/ 99 w 306"/>
                <a:gd name="T29" fmla="*/ 9 h 306"/>
                <a:gd name="T30" fmla="*/ 86 w 306"/>
                <a:gd name="T31" fmla="*/ 41 h 306"/>
                <a:gd name="T32" fmla="*/ 48 w 306"/>
                <a:gd name="T33" fmla="*/ 41 h 306"/>
                <a:gd name="T34" fmla="*/ 48 w 306"/>
                <a:gd name="T35" fmla="*/ 76 h 306"/>
                <a:gd name="T36" fmla="*/ 13 w 306"/>
                <a:gd name="T37" fmla="*/ 91 h 306"/>
                <a:gd name="T38" fmla="*/ 26 w 306"/>
                <a:gd name="T39" fmla="*/ 121 h 306"/>
                <a:gd name="T40" fmla="*/ 0 w 306"/>
                <a:gd name="T41" fmla="*/ 148 h 306"/>
                <a:gd name="T42" fmla="*/ 23 w 306"/>
                <a:gd name="T43" fmla="*/ 174 h 306"/>
                <a:gd name="T44" fmla="*/ 11 w 306"/>
                <a:gd name="T45" fmla="*/ 210 h 306"/>
                <a:gd name="T46" fmla="*/ 40 w 306"/>
                <a:gd name="T47" fmla="*/ 220 h 306"/>
                <a:gd name="T48" fmla="*/ 41 w 306"/>
                <a:gd name="T49" fmla="*/ 258 h 306"/>
                <a:gd name="T50" fmla="*/ 74 w 306"/>
                <a:gd name="T51" fmla="*/ 258 h 306"/>
                <a:gd name="T52" fmla="*/ 89 w 306"/>
                <a:gd name="T53" fmla="*/ 292 h 306"/>
                <a:gd name="T54" fmla="*/ 121 w 306"/>
                <a:gd name="T55" fmla="*/ 280 h 306"/>
                <a:gd name="T56" fmla="*/ 148 w 306"/>
                <a:gd name="T57" fmla="*/ 306 h 306"/>
                <a:gd name="T58" fmla="*/ 171 w 306"/>
                <a:gd name="T59" fmla="*/ 282 h 306"/>
                <a:gd name="T60" fmla="*/ 206 w 306"/>
                <a:gd name="T61" fmla="*/ 296 h 306"/>
                <a:gd name="T62" fmla="*/ 219 w 306"/>
                <a:gd name="T63" fmla="*/ 264 h 306"/>
                <a:gd name="T64" fmla="*/ 69 w 306"/>
                <a:gd name="T65" fmla="*/ 220 h 306"/>
                <a:gd name="T66" fmla="*/ 235 w 306"/>
                <a:gd name="T67" fmla="*/ 86 h 306"/>
                <a:gd name="T68" fmla="*/ 69 w 306"/>
                <a:gd name="T69" fmla="*/ 22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6" h="306">
                  <a:moveTo>
                    <a:pt x="239" y="279"/>
                  </a:moveTo>
                  <a:cubicBezTo>
                    <a:pt x="258" y="264"/>
                    <a:pt x="258" y="264"/>
                    <a:pt x="258" y="264"/>
                  </a:cubicBezTo>
                  <a:cubicBezTo>
                    <a:pt x="247" y="241"/>
                    <a:pt x="247" y="241"/>
                    <a:pt x="247" y="241"/>
                  </a:cubicBezTo>
                  <a:cubicBezTo>
                    <a:pt x="251" y="237"/>
                    <a:pt x="254" y="233"/>
                    <a:pt x="257" y="229"/>
                  </a:cubicBezTo>
                  <a:cubicBezTo>
                    <a:pt x="281" y="236"/>
                    <a:pt x="281" y="236"/>
                    <a:pt x="281" y="236"/>
                  </a:cubicBezTo>
                  <a:cubicBezTo>
                    <a:pt x="293" y="214"/>
                    <a:pt x="293" y="214"/>
                    <a:pt x="293" y="214"/>
                  </a:cubicBezTo>
                  <a:cubicBezTo>
                    <a:pt x="274" y="197"/>
                    <a:pt x="274" y="197"/>
                    <a:pt x="274" y="197"/>
                  </a:cubicBezTo>
                  <a:cubicBezTo>
                    <a:pt x="275" y="193"/>
                    <a:pt x="277" y="189"/>
                    <a:pt x="278" y="185"/>
                  </a:cubicBezTo>
                  <a:cubicBezTo>
                    <a:pt x="303" y="181"/>
                    <a:pt x="303" y="181"/>
                    <a:pt x="303" y="181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281" y="148"/>
                    <a:pt x="281" y="148"/>
                    <a:pt x="281" y="148"/>
                  </a:cubicBezTo>
                  <a:cubicBezTo>
                    <a:pt x="281" y="143"/>
                    <a:pt x="280" y="137"/>
                    <a:pt x="280" y="132"/>
                  </a:cubicBezTo>
                  <a:cubicBezTo>
                    <a:pt x="302" y="119"/>
                    <a:pt x="302" y="119"/>
                    <a:pt x="302" y="119"/>
                  </a:cubicBezTo>
                  <a:cubicBezTo>
                    <a:pt x="295" y="96"/>
                    <a:pt x="295" y="96"/>
                    <a:pt x="295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7" y="94"/>
                    <a:pt x="265" y="90"/>
                    <a:pt x="263" y="87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64" y="48"/>
                    <a:pt x="264" y="48"/>
                    <a:pt x="264" y="48"/>
                  </a:cubicBezTo>
                  <a:cubicBezTo>
                    <a:pt x="240" y="58"/>
                    <a:pt x="240" y="58"/>
                    <a:pt x="240" y="58"/>
                  </a:cubicBezTo>
                  <a:cubicBezTo>
                    <a:pt x="237" y="55"/>
                    <a:pt x="234" y="53"/>
                    <a:pt x="230" y="50"/>
                  </a:cubicBezTo>
                  <a:cubicBezTo>
                    <a:pt x="237" y="25"/>
                    <a:pt x="237" y="25"/>
                    <a:pt x="237" y="25"/>
                  </a:cubicBezTo>
                  <a:cubicBezTo>
                    <a:pt x="216" y="13"/>
                    <a:pt x="216" y="13"/>
                    <a:pt x="216" y="13"/>
                  </a:cubicBezTo>
                  <a:cubicBezTo>
                    <a:pt x="198" y="32"/>
                    <a:pt x="198" y="32"/>
                    <a:pt x="198" y="32"/>
                  </a:cubicBezTo>
                  <a:cubicBezTo>
                    <a:pt x="193" y="30"/>
                    <a:pt x="189" y="29"/>
                    <a:pt x="185" y="28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44" y="24"/>
                    <a:pt x="140" y="24"/>
                    <a:pt x="135" y="25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95" y="36"/>
                    <a:pt x="91" y="39"/>
                    <a:pt x="86" y="41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4" y="68"/>
                    <a:pt x="51" y="71"/>
                    <a:pt x="48" y="76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29" y="112"/>
                    <a:pt x="27" y="116"/>
                    <a:pt x="26" y="121"/>
                  </a:cubicBezTo>
                  <a:cubicBezTo>
                    <a:pt x="2" y="124"/>
                    <a:pt x="2" y="124"/>
                    <a:pt x="2" y="124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62"/>
                    <a:pt x="22" y="168"/>
                    <a:pt x="23" y="174"/>
                  </a:cubicBezTo>
                  <a:cubicBezTo>
                    <a:pt x="3" y="186"/>
                    <a:pt x="3" y="186"/>
                    <a:pt x="3" y="186"/>
                  </a:cubicBezTo>
                  <a:cubicBezTo>
                    <a:pt x="11" y="210"/>
                    <a:pt x="11" y="210"/>
                    <a:pt x="11" y="210"/>
                  </a:cubicBezTo>
                  <a:cubicBezTo>
                    <a:pt x="34" y="208"/>
                    <a:pt x="34" y="208"/>
                    <a:pt x="34" y="208"/>
                  </a:cubicBezTo>
                  <a:cubicBezTo>
                    <a:pt x="36" y="212"/>
                    <a:pt x="38" y="216"/>
                    <a:pt x="40" y="22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41" y="258"/>
                    <a:pt x="41" y="258"/>
                    <a:pt x="41" y="258"/>
                  </a:cubicBezTo>
                  <a:cubicBezTo>
                    <a:pt x="63" y="248"/>
                    <a:pt x="63" y="248"/>
                    <a:pt x="63" y="248"/>
                  </a:cubicBezTo>
                  <a:cubicBezTo>
                    <a:pt x="66" y="251"/>
                    <a:pt x="70" y="255"/>
                    <a:pt x="74" y="258"/>
                  </a:cubicBezTo>
                  <a:cubicBezTo>
                    <a:pt x="68" y="280"/>
                    <a:pt x="68" y="280"/>
                    <a:pt x="68" y="280"/>
                  </a:cubicBezTo>
                  <a:cubicBezTo>
                    <a:pt x="89" y="292"/>
                    <a:pt x="89" y="292"/>
                    <a:pt x="89" y="292"/>
                  </a:cubicBezTo>
                  <a:cubicBezTo>
                    <a:pt x="106" y="275"/>
                    <a:pt x="106" y="275"/>
                    <a:pt x="106" y="275"/>
                  </a:cubicBezTo>
                  <a:cubicBezTo>
                    <a:pt x="111" y="277"/>
                    <a:pt x="116" y="278"/>
                    <a:pt x="121" y="280"/>
                  </a:cubicBezTo>
                  <a:cubicBezTo>
                    <a:pt x="124" y="303"/>
                    <a:pt x="124" y="303"/>
                    <a:pt x="124" y="303"/>
                  </a:cubicBezTo>
                  <a:cubicBezTo>
                    <a:pt x="148" y="306"/>
                    <a:pt x="148" y="306"/>
                    <a:pt x="148" y="306"/>
                  </a:cubicBezTo>
                  <a:cubicBezTo>
                    <a:pt x="157" y="283"/>
                    <a:pt x="157" y="283"/>
                    <a:pt x="157" y="283"/>
                  </a:cubicBezTo>
                  <a:cubicBezTo>
                    <a:pt x="161" y="283"/>
                    <a:pt x="166" y="282"/>
                    <a:pt x="171" y="282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206" y="296"/>
                    <a:pt x="206" y="296"/>
                    <a:pt x="206" y="296"/>
                  </a:cubicBezTo>
                  <a:cubicBezTo>
                    <a:pt x="205" y="272"/>
                    <a:pt x="205" y="272"/>
                    <a:pt x="205" y="272"/>
                  </a:cubicBezTo>
                  <a:cubicBezTo>
                    <a:pt x="210" y="269"/>
                    <a:pt x="215" y="267"/>
                    <a:pt x="219" y="264"/>
                  </a:cubicBezTo>
                  <a:lnTo>
                    <a:pt x="239" y="279"/>
                  </a:lnTo>
                  <a:close/>
                  <a:moveTo>
                    <a:pt x="69" y="220"/>
                  </a:moveTo>
                  <a:cubicBezTo>
                    <a:pt x="32" y="174"/>
                    <a:pt x="39" y="107"/>
                    <a:pt x="85" y="70"/>
                  </a:cubicBezTo>
                  <a:cubicBezTo>
                    <a:pt x="130" y="33"/>
                    <a:pt x="198" y="41"/>
                    <a:pt x="235" y="86"/>
                  </a:cubicBezTo>
                  <a:cubicBezTo>
                    <a:pt x="272" y="132"/>
                    <a:pt x="264" y="199"/>
                    <a:pt x="218" y="236"/>
                  </a:cubicBezTo>
                  <a:cubicBezTo>
                    <a:pt x="173" y="273"/>
                    <a:pt x="106" y="266"/>
                    <a:pt x="69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71738" y="4043363"/>
              <a:ext cx="444500" cy="263525"/>
            </a:xfrm>
            <a:custGeom>
              <a:avLst/>
              <a:gdLst>
                <a:gd name="T0" fmla="*/ 41 w 118"/>
                <a:gd name="T1" fmla="*/ 70 h 70"/>
                <a:gd name="T2" fmla="*/ 89 w 118"/>
                <a:gd name="T3" fmla="*/ 66 h 70"/>
                <a:gd name="T4" fmla="*/ 118 w 118"/>
                <a:gd name="T5" fmla="*/ 21 h 70"/>
                <a:gd name="T6" fmla="*/ 7 w 118"/>
                <a:gd name="T7" fmla="*/ 28 h 70"/>
                <a:gd name="T8" fmla="*/ 0 w 118"/>
                <a:gd name="T9" fmla="*/ 34 h 70"/>
                <a:gd name="T10" fmla="*/ 41 w 118"/>
                <a:gd name="T11" fmla="*/ 70 h 70"/>
                <a:gd name="T12" fmla="*/ 41 w 118"/>
                <a:gd name="T1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70">
                  <a:moveTo>
                    <a:pt x="41" y="70"/>
                  </a:moveTo>
                  <a:cubicBezTo>
                    <a:pt x="55" y="58"/>
                    <a:pt x="74" y="58"/>
                    <a:pt x="89" y="66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85" y="0"/>
                    <a:pt x="40" y="1"/>
                    <a:pt x="7" y="28"/>
                  </a:cubicBezTo>
                  <a:cubicBezTo>
                    <a:pt x="5" y="30"/>
                    <a:pt x="2" y="32"/>
                    <a:pt x="0" y="34"/>
                  </a:cubicBezTo>
                  <a:cubicBezTo>
                    <a:pt x="41" y="70"/>
                    <a:pt x="41" y="70"/>
                    <a:pt x="41" y="70"/>
                  </a:cubicBezTo>
                  <a:cubicBezTo>
                    <a:pt x="41" y="70"/>
                    <a:pt x="41" y="70"/>
                    <a:pt x="41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89213" y="4291013"/>
              <a:ext cx="274638" cy="274637"/>
            </a:xfrm>
            <a:custGeom>
              <a:avLst/>
              <a:gdLst>
                <a:gd name="T0" fmla="*/ 62 w 73"/>
                <a:gd name="T1" fmla="*/ 17 h 73"/>
                <a:gd name="T2" fmla="*/ 17 w 73"/>
                <a:gd name="T3" fmla="*/ 11 h 73"/>
                <a:gd name="T4" fmla="*/ 11 w 73"/>
                <a:gd name="T5" fmla="*/ 56 h 73"/>
                <a:gd name="T6" fmla="*/ 56 w 73"/>
                <a:gd name="T7" fmla="*/ 62 h 73"/>
                <a:gd name="T8" fmla="*/ 62 w 73"/>
                <a:gd name="T9" fmla="*/ 17 h 73"/>
                <a:gd name="T10" fmla="*/ 21 w 73"/>
                <a:gd name="T11" fmla="*/ 49 h 73"/>
                <a:gd name="T12" fmla="*/ 24 w 73"/>
                <a:gd name="T13" fmla="*/ 21 h 73"/>
                <a:gd name="T14" fmla="*/ 52 w 73"/>
                <a:gd name="T15" fmla="*/ 24 h 73"/>
                <a:gd name="T16" fmla="*/ 49 w 73"/>
                <a:gd name="T17" fmla="*/ 52 h 73"/>
                <a:gd name="T18" fmla="*/ 21 w 73"/>
                <a:gd name="T19" fmla="*/ 4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62" y="17"/>
                  </a:moveTo>
                  <a:cubicBezTo>
                    <a:pt x="51" y="3"/>
                    <a:pt x="31" y="0"/>
                    <a:pt x="17" y="11"/>
                  </a:cubicBezTo>
                  <a:cubicBezTo>
                    <a:pt x="3" y="22"/>
                    <a:pt x="0" y="42"/>
                    <a:pt x="11" y="56"/>
                  </a:cubicBezTo>
                  <a:cubicBezTo>
                    <a:pt x="22" y="70"/>
                    <a:pt x="42" y="73"/>
                    <a:pt x="56" y="62"/>
                  </a:cubicBezTo>
                  <a:cubicBezTo>
                    <a:pt x="70" y="51"/>
                    <a:pt x="73" y="31"/>
                    <a:pt x="62" y="17"/>
                  </a:cubicBezTo>
                  <a:close/>
                  <a:moveTo>
                    <a:pt x="21" y="49"/>
                  </a:moveTo>
                  <a:cubicBezTo>
                    <a:pt x="15" y="40"/>
                    <a:pt x="16" y="28"/>
                    <a:pt x="24" y="21"/>
                  </a:cubicBezTo>
                  <a:cubicBezTo>
                    <a:pt x="33" y="15"/>
                    <a:pt x="45" y="16"/>
                    <a:pt x="52" y="24"/>
                  </a:cubicBezTo>
                  <a:cubicBezTo>
                    <a:pt x="58" y="33"/>
                    <a:pt x="57" y="45"/>
                    <a:pt x="49" y="52"/>
                  </a:cubicBezTo>
                  <a:cubicBezTo>
                    <a:pt x="40" y="58"/>
                    <a:pt x="28" y="57"/>
                    <a:pt x="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06700" y="4318000"/>
              <a:ext cx="307975" cy="434975"/>
            </a:xfrm>
            <a:custGeom>
              <a:avLst/>
              <a:gdLst>
                <a:gd name="T0" fmla="*/ 70 w 82"/>
                <a:gd name="T1" fmla="*/ 0 h 116"/>
                <a:gd name="T2" fmla="*/ 19 w 82"/>
                <a:gd name="T3" fmla="*/ 19 h 116"/>
                <a:gd name="T4" fmla="*/ 5 w 82"/>
                <a:gd name="T5" fmla="*/ 62 h 116"/>
                <a:gd name="T6" fmla="*/ 0 w 82"/>
                <a:gd name="T7" fmla="*/ 66 h 116"/>
                <a:gd name="T8" fmla="*/ 21 w 82"/>
                <a:gd name="T9" fmla="*/ 116 h 116"/>
                <a:gd name="T10" fmla="*/ 39 w 82"/>
                <a:gd name="T11" fmla="*/ 104 h 116"/>
                <a:gd name="T12" fmla="*/ 70 w 82"/>
                <a:gd name="T1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116">
                  <a:moveTo>
                    <a:pt x="7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3" y="35"/>
                    <a:pt x="18" y="52"/>
                    <a:pt x="5" y="62"/>
                  </a:cubicBezTo>
                  <a:cubicBezTo>
                    <a:pt x="4" y="64"/>
                    <a:pt x="2" y="65"/>
                    <a:pt x="0" y="66"/>
                  </a:cubicBezTo>
                  <a:cubicBezTo>
                    <a:pt x="21" y="116"/>
                    <a:pt x="21" y="116"/>
                    <a:pt x="21" y="116"/>
                  </a:cubicBezTo>
                  <a:cubicBezTo>
                    <a:pt x="27" y="113"/>
                    <a:pt x="33" y="109"/>
                    <a:pt x="39" y="104"/>
                  </a:cubicBezTo>
                  <a:cubicBezTo>
                    <a:pt x="71" y="79"/>
                    <a:pt x="82" y="37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2675" y="4367213"/>
              <a:ext cx="333375" cy="412750"/>
            </a:xfrm>
            <a:custGeom>
              <a:avLst/>
              <a:gdLst>
                <a:gd name="T0" fmla="*/ 89 w 89"/>
                <a:gd name="T1" fmla="*/ 57 h 110"/>
                <a:gd name="T2" fmla="*/ 67 w 89"/>
                <a:gd name="T3" fmla="*/ 43 h 110"/>
                <a:gd name="T4" fmla="*/ 58 w 89"/>
                <a:gd name="T5" fmla="*/ 11 h 110"/>
                <a:gd name="T6" fmla="*/ 5 w 89"/>
                <a:gd name="T7" fmla="*/ 0 h 110"/>
                <a:gd name="T8" fmla="*/ 25 w 89"/>
                <a:gd name="T9" fmla="*/ 77 h 110"/>
                <a:gd name="T10" fmla="*/ 79 w 89"/>
                <a:gd name="T11" fmla="*/ 110 h 110"/>
                <a:gd name="T12" fmla="*/ 89 w 89"/>
                <a:gd name="T13" fmla="*/ 5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10">
                  <a:moveTo>
                    <a:pt x="89" y="57"/>
                  </a:moveTo>
                  <a:cubicBezTo>
                    <a:pt x="81" y="55"/>
                    <a:pt x="73" y="50"/>
                    <a:pt x="67" y="43"/>
                  </a:cubicBezTo>
                  <a:cubicBezTo>
                    <a:pt x="59" y="34"/>
                    <a:pt x="56" y="22"/>
                    <a:pt x="58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26"/>
                    <a:pt x="6" y="54"/>
                    <a:pt x="25" y="77"/>
                  </a:cubicBezTo>
                  <a:cubicBezTo>
                    <a:pt x="39" y="95"/>
                    <a:pt x="58" y="106"/>
                    <a:pt x="79" y="110"/>
                  </a:cubicBezTo>
                  <a:lnTo>
                    <a:pt x="89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59013" y="1679575"/>
              <a:ext cx="2171700" cy="2176462"/>
            </a:xfrm>
            <a:custGeom>
              <a:avLst/>
              <a:gdLst>
                <a:gd name="T0" fmla="*/ 525 w 578"/>
                <a:gd name="T1" fmla="*/ 364 h 579"/>
                <a:gd name="T2" fmla="*/ 525 w 578"/>
                <a:gd name="T3" fmla="*/ 364 h 579"/>
                <a:gd name="T4" fmla="*/ 537 w 578"/>
                <a:gd name="T5" fmla="*/ 297 h 579"/>
                <a:gd name="T6" fmla="*/ 537 w 578"/>
                <a:gd name="T7" fmla="*/ 297 h 579"/>
                <a:gd name="T8" fmla="*/ 578 w 578"/>
                <a:gd name="T9" fmla="*/ 269 h 579"/>
                <a:gd name="T10" fmla="*/ 559 w 578"/>
                <a:gd name="T11" fmla="*/ 184 h 579"/>
                <a:gd name="T12" fmla="*/ 509 w 578"/>
                <a:gd name="T13" fmla="*/ 175 h 579"/>
                <a:gd name="T14" fmla="*/ 509 w 578"/>
                <a:gd name="T15" fmla="*/ 175 h 579"/>
                <a:gd name="T16" fmla="*/ 470 w 578"/>
                <a:gd name="T17" fmla="*/ 120 h 579"/>
                <a:gd name="T18" fmla="*/ 470 w 578"/>
                <a:gd name="T19" fmla="*/ 120 h 579"/>
                <a:gd name="T20" fmla="*/ 479 w 578"/>
                <a:gd name="T21" fmla="*/ 70 h 579"/>
                <a:gd name="T22" fmla="*/ 406 w 578"/>
                <a:gd name="T23" fmla="*/ 24 h 579"/>
                <a:gd name="T24" fmla="*/ 364 w 578"/>
                <a:gd name="T25" fmla="*/ 53 h 579"/>
                <a:gd name="T26" fmla="*/ 364 w 578"/>
                <a:gd name="T27" fmla="*/ 53 h 579"/>
                <a:gd name="T28" fmla="*/ 297 w 578"/>
                <a:gd name="T29" fmla="*/ 41 h 579"/>
                <a:gd name="T30" fmla="*/ 297 w 578"/>
                <a:gd name="T31" fmla="*/ 41 h 579"/>
                <a:gd name="T32" fmla="*/ 269 w 578"/>
                <a:gd name="T33" fmla="*/ 0 h 579"/>
                <a:gd name="T34" fmla="*/ 184 w 578"/>
                <a:gd name="T35" fmla="*/ 19 h 579"/>
                <a:gd name="T36" fmla="*/ 175 w 578"/>
                <a:gd name="T37" fmla="*/ 69 h 579"/>
                <a:gd name="T38" fmla="*/ 175 w 578"/>
                <a:gd name="T39" fmla="*/ 69 h 579"/>
                <a:gd name="T40" fmla="*/ 120 w 578"/>
                <a:gd name="T41" fmla="*/ 108 h 579"/>
                <a:gd name="T42" fmla="*/ 120 w 578"/>
                <a:gd name="T43" fmla="*/ 108 h 579"/>
                <a:gd name="T44" fmla="*/ 71 w 578"/>
                <a:gd name="T45" fmla="*/ 98 h 579"/>
                <a:gd name="T46" fmla="*/ 23 w 578"/>
                <a:gd name="T47" fmla="*/ 173 h 579"/>
                <a:gd name="T48" fmla="*/ 53 w 578"/>
                <a:gd name="T49" fmla="*/ 214 h 579"/>
                <a:gd name="T50" fmla="*/ 53 w 578"/>
                <a:gd name="T51" fmla="*/ 214 h 579"/>
                <a:gd name="T52" fmla="*/ 41 w 578"/>
                <a:gd name="T53" fmla="*/ 281 h 579"/>
                <a:gd name="T54" fmla="*/ 41 w 578"/>
                <a:gd name="T55" fmla="*/ 281 h 579"/>
                <a:gd name="T56" fmla="*/ 0 w 578"/>
                <a:gd name="T57" fmla="*/ 308 h 579"/>
                <a:gd name="T58" fmla="*/ 19 w 578"/>
                <a:gd name="T59" fmla="*/ 395 h 579"/>
                <a:gd name="T60" fmla="*/ 69 w 578"/>
                <a:gd name="T61" fmla="*/ 403 h 579"/>
                <a:gd name="T62" fmla="*/ 69 w 578"/>
                <a:gd name="T63" fmla="*/ 403 h 579"/>
                <a:gd name="T64" fmla="*/ 108 w 578"/>
                <a:gd name="T65" fmla="*/ 459 h 579"/>
                <a:gd name="T66" fmla="*/ 108 w 578"/>
                <a:gd name="T67" fmla="*/ 459 h 579"/>
                <a:gd name="T68" fmla="*/ 98 w 578"/>
                <a:gd name="T69" fmla="*/ 507 h 579"/>
                <a:gd name="T70" fmla="*/ 173 w 578"/>
                <a:gd name="T71" fmla="*/ 555 h 579"/>
                <a:gd name="T72" fmla="*/ 214 w 578"/>
                <a:gd name="T73" fmla="*/ 526 h 579"/>
                <a:gd name="T74" fmla="*/ 214 w 578"/>
                <a:gd name="T75" fmla="*/ 525 h 579"/>
                <a:gd name="T76" fmla="*/ 281 w 578"/>
                <a:gd name="T77" fmla="*/ 537 h 579"/>
                <a:gd name="T78" fmla="*/ 281 w 578"/>
                <a:gd name="T79" fmla="*/ 537 h 579"/>
                <a:gd name="T80" fmla="*/ 308 w 578"/>
                <a:gd name="T81" fmla="*/ 579 h 579"/>
                <a:gd name="T82" fmla="*/ 395 w 578"/>
                <a:gd name="T83" fmla="*/ 559 h 579"/>
                <a:gd name="T84" fmla="*/ 403 w 578"/>
                <a:gd name="T85" fmla="*/ 509 h 579"/>
                <a:gd name="T86" fmla="*/ 403 w 578"/>
                <a:gd name="T87" fmla="*/ 509 h 579"/>
                <a:gd name="T88" fmla="*/ 458 w 578"/>
                <a:gd name="T89" fmla="*/ 470 h 579"/>
                <a:gd name="T90" fmla="*/ 458 w 578"/>
                <a:gd name="T91" fmla="*/ 470 h 579"/>
                <a:gd name="T92" fmla="*/ 508 w 578"/>
                <a:gd name="T93" fmla="*/ 479 h 579"/>
                <a:gd name="T94" fmla="*/ 554 w 578"/>
                <a:gd name="T95" fmla="*/ 406 h 579"/>
                <a:gd name="T96" fmla="*/ 525 w 578"/>
                <a:gd name="T97" fmla="*/ 364 h 579"/>
                <a:gd name="T98" fmla="*/ 222 w 578"/>
                <a:gd name="T99" fmla="*/ 396 h 579"/>
                <a:gd name="T100" fmla="*/ 182 w 578"/>
                <a:gd name="T101" fmla="*/ 222 h 579"/>
                <a:gd name="T102" fmla="*/ 356 w 578"/>
                <a:gd name="T103" fmla="*/ 182 h 579"/>
                <a:gd name="T104" fmla="*/ 396 w 578"/>
                <a:gd name="T105" fmla="*/ 357 h 579"/>
                <a:gd name="T106" fmla="*/ 222 w 578"/>
                <a:gd name="T107" fmla="*/ 396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78" h="579">
                  <a:moveTo>
                    <a:pt x="525" y="364"/>
                  </a:moveTo>
                  <a:cubicBezTo>
                    <a:pt x="525" y="364"/>
                    <a:pt x="525" y="364"/>
                    <a:pt x="525" y="364"/>
                  </a:cubicBezTo>
                  <a:cubicBezTo>
                    <a:pt x="532" y="342"/>
                    <a:pt x="536" y="320"/>
                    <a:pt x="537" y="297"/>
                  </a:cubicBezTo>
                  <a:cubicBezTo>
                    <a:pt x="537" y="297"/>
                    <a:pt x="537" y="297"/>
                    <a:pt x="537" y="297"/>
                  </a:cubicBezTo>
                  <a:cubicBezTo>
                    <a:pt x="578" y="269"/>
                    <a:pt x="578" y="269"/>
                    <a:pt x="578" y="269"/>
                  </a:cubicBezTo>
                  <a:cubicBezTo>
                    <a:pt x="559" y="184"/>
                    <a:pt x="559" y="184"/>
                    <a:pt x="559" y="184"/>
                  </a:cubicBezTo>
                  <a:cubicBezTo>
                    <a:pt x="509" y="175"/>
                    <a:pt x="509" y="175"/>
                    <a:pt x="509" y="175"/>
                  </a:cubicBezTo>
                  <a:cubicBezTo>
                    <a:pt x="509" y="175"/>
                    <a:pt x="509" y="175"/>
                    <a:pt x="509" y="175"/>
                  </a:cubicBezTo>
                  <a:cubicBezTo>
                    <a:pt x="499" y="155"/>
                    <a:pt x="486" y="137"/>
                    <a:pt x="470" y="120"/>
                  </a:cubicBezTo>
                  <a:cubicBezTo>
                    <a:pt x="470" y="120"/>
                    <a:pt x="470" y="120"/>
                    <a:pt x="470" y="120"/>
                  </a:cubicBezTo>
                  <a:cubicBezTo>
                    <a:pt x="479" y="70"/>
                    <a:pt x="479" y="70"/>
                    <a:pt x="479" y="70"/>
                  </a:cubicBezTo>
                  <a:cubicBezTo>
                    <a:pt x="406" y="24"/>
                    <a:pt x="406" y="24"/>
                    <a:pt x="406" y="2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42" y="46"/>
                    <a:pt x="320" y="42"/>
                    <a:pt x="297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184" y="19"/>
                    <a:pt x="184" y="19"/>
                    <a:pt x="184" y="1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55" y="79"/>
                    <a:pt x="136" y="92"/>
                    <a:pt x="120" y="108"/>
                  </a:cubicBezTo>
                  <a:cubicBezTo>
                    <a:pt x="120" y="108"/>
                    <a:pt x="120" y="108"/>
                    <a:pt x="120" y="108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46" y="236"/>
                    <a:pt x="42" y="259"/>
                    <a:pt x="41" y="281"/>
                  </a:cubicBezTo>
                  <a:cubicBezTo>
                    <a:pt x="41" y="281"/>
                    <a:pt x="41" y="281"/>
                    <a:pt x="41" y="281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9" y="395"/>
                    <a:pt x="19" y="395"/>
                    <a:pt x="19" y="395"/>
                  </a:cubicBezTo>
                  <a:cubicBezTo>
                    <a:pt x="69" y="403"/>
                    <a:pt x="69" y="403"/>
                    <a:pt x="69" y="403"/>
                  </a:cubicBezTo>
                  <a:cubicBezTo>
                    <a:pt x="69" y="403"/>
                    <a:pt x="69" y="403"/>
                    <a:pt x="69" y="403"/>
                  </a:cubicBezTo>
                  <a:cubicBezTo>
                    <a:pt x="79" y="423"/>
                    <a:pt x="92" y="442"/>
                    <a:pt x="108" y="459"/>
                  </a:cubicBezTo>
                  <a:cubicBezTo>
                    <a:pt x="108" y="459"/>
                    <a:pt x="108" y="459"/>
                    <a:pt x="108" y="459"/>
                  </a:cubicBezTo>
                  <a:cubicBezTo>
                    <a:pt x="98" y="507"/>
                    <a:pt x="98" y="507"/>
                    <a:pt x="98" y="507"/>
                  </a:cubicBezTo>
                  <a:cubicBezTo>
                    <a:pt x="173" y="555"/>
                    <a:pt x="173" y="555"/>
                    <a:pt x="173" y="555"/>
                  </a:cubicBezTo>
                  <a:cubicBezTo>
                    <a:pt x="214" y="526"/>
                    <a:pt x="214" y="526"/>
                    <a:pt x="214" y="526"/>
                  </a:cubicBezTo>
                  <a:cubicBezTo>
                    <a:pt x="214" y="525"/>
                    <a:pt x="214" y="525"/>
                    <a:pt x="214" y="525"/>
                  </a:cubicBezTo>
                  <a:cubicBezTo>
                    <a:pt x="236" y="533"/>
                    <a:pt x="258" y="536"/>
                    <a:pt x="281" y="537"/>
                  </a:cubicBezTo>
                  <a:cubicBezTo>
                    <a:pt x="281" y="537"/>
                    <a:pt x="281" y="537"/>
                    <a:pt x="281" y="537"/>
                  </a:cubicBezTo>
                  <a:cubicBezTo>
                    <a:pt x="308" y="579"/>
                    <a:pt x="308" y="579"/>
                    <a:pt x="308" y="579"/>
                  </a:cubicBezTo>
                  <a:cubicBezTo>
                    <a:pt x="395" y="559"/>
                    <a:pt x="395" y="559"/>
                    <a:pt x="395" y="559"/>
                  </a:cubicBezTo>
                  <a:cubicBezTo>
                    <a:pt x="403" y="509"/>
                    <a:pt x="403" y="509"/>
                    <a:pt x="403" y="509"/>
                  </a:cubicBezTo>
                  <a:cubicBezTo>
                    <a:pt x="403" y="509"/>
                    <a:pt x="403" y="509"/>
                    <a:pt x="403" y="509"/>
                  </a:cubicBezTo>
                  <a:cubicBezTo>
                    <a:pt x="423" y="499"/>
                    <a:pt x="442" y="486"/>
                    <a:pt x="458" y="470"/>
                  </a:cubicBezTo>
                  <a:cubicBezTo>
                    <a:pt x="458" y="470"/>
                    <a:pt x="458" y="470"/>
                    <a:pt x="458" y="470"/>
                  </a:cubicBezTo>
                  <a:cubicBezTo>
                    <a:pt x="508" y="479"/>
                    <a:pt x="508" y="479"/>
                    <a:pt x="508" y="479"/>
                  </a:cubicBezTo>
                  <a:cubicBezTo>
                    <a:pt x="554" y="406"/>
                    <a:pt x="554" y="406"/>
                    <a:pt x="554" y="406"/>
                  </a:cubicBezTo>
                  <a:lnTo>
                    <a:pt x="525" y="364"/>
                  </a:lnTo>
                  <a:close/>
                  <a:moveTo>
                    <a:pt x="222" y="396"/>
                  </a:moveTo>
                  <a:cubicBezTo>
                    <a:pt x="163" y="359"/>
                    <a:pt x="145" y="281"/>
                    <a:pt x="182" y="222"/>
                  </a:cubicBezTo>
                  <a:cubicBezTo>
                    <a:pt x="219" y="163"/>
                    <a:pt x="297" y="145"/>
                    <a:pt x="356" y="182"/>
                  </a:cubicBezTo>
                  <a:cubicBezTo>
                    <a:pt x="415" y="220"/>
                    <a:pt x="433" y="298"/>
                    <a:pt x="396" y="357"/>
                  </a:cubicBezTo>
                  <a:cubicBezTo>
                    <a:pt x="359" y="416"/>
                    <a:pt x="281" y="433"/>
                    <a:pt x="222" y="396"/>
                  </a:cubicBez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0" y="3905250"/>
              <a:ext cx="2097088" cy="2949575"/>
            </a:xfrm>
            <a:custGeom>
              <a:avLst/>
              <a:gdLst>
                <a:gd name="T0" fmla="*/ 61 w 558"/>
                <a:gd name="T1" fmla="*/ 575 h 785"/>
                <a:gd name="T2" fmla="*/ 4 w 558"/>
                <a:gd name="T3" fmla="*/ 584 h 785"/>
                <a:gd name="T4" fmla="*/ 0 w 558"/>
                <a:gd name="T5" fmla="*/ 580 h 785"/>
                <a:gd name="T6" fmla="*/ 0 w 558"/>
                <a:gd name="T7" fmla="*/ 785 h 785"/>
                <a:gd name="T8" fmla="*/ 27 w 558"/>
                <a:gd name="T9" fmla="*/ 785 h 785"/>
                <a:gd name="T10" fmla="*/ 29 w 558"/>
                <a:gd name="T11" fmla="*/ 685 h 785"/>
                <a:gd name="T12" fmla="*/ 338 w 558"/>
                <a:gd name="T13" fmla="*/ 354 h 785"/>
                <a:gd name="T14" fmla="*/ 502 w 558"/>
                <a:gd name="T15" fmla="*/ 302 h 785"/>
                <a:gd name="T16" fmla="*/ 542 w 558"/>
                <a:gd name="T17" fmla="*/ 135 h 785"/>
                <a:gd name="T18" fmla="*/ 440 w 558"/>
                <a:gd name="T19" fmla="*/ 244 h 785"/>
                <a:gd name="T20" fmla="*/ 308 w 558"/>
                <a:gd name="T21" fmla="*/ 121 h 785"/>
                <a:gd name="T22" fmla="*/ 410 w 558"/>
                <a:gd name="T23" fmla="*/ 12 h 785"/>
                <a:gd name="T24" fmla="*/ 246 w 558"/>
                <a:gd name="T25" fmla="*/ 64 h 785"/>
                <a:gd name="T26" fmla="*/ 206 w 558"/>
                <a:gd name="T27" fmla="*/ 230 h 785"/>
                <a:gd name="T28" fmla="*/ 0 w 558"/>
                <a:gd name="T29" fmla="*/ 451 h 785"/>
                <a:gd name="T30" fmla="*/ 0 w 558"/>
                <a:gd name="T31" fmla="*/ 536 h 785"/>
                <a:gd name="T32" fmla="*/ 8 w 558"/>
                <a:gd name="T33" fmla="*/ 526 h 785"/>
                <a:gd name="T34" fmla="*/ 176 w 558"/>
                <a:gd name="T35" fmla="*/ 346 h 785"/>
                <a:gd name="T36" fmla="*/ 233 w 558"/>
                <a:gd name="T37" fmla="*/ 338 h 785"/>
                <a:gd name="T38" fmla="*/ 229 w 558"/>
                <a:gd name="T39" fmla="*/ 396 h 785"/>
                <a:gd name="T40" fmla="*/ 61 w 558"/>
                <a:gd name="T41" fmla="*/ 575 h 785"/>
                <a:gd name="T42" fmla="*/ 284 w 558"/>
                <a:gd name="T43" fmla="*/ 269 h 785"/>
                <a:gd name="T44" fmla="*/ 303 w 558"/>
                <a:gd name="T45" fmla="*/ 293 h 785"/>
                <a:gd name="T46" fmla="*/ 283 w 558"/>
                <a:gd name="T47" fmla="*/ 315 h 785"/>
                <a:gd name="T48" fmla="*/ 284 w 558"/>
                <a:gd name="T49" fmla="*/ 269 h 785"/>
                <a:gd name="T50" fmla="*/ 276 w 558"/>
                <a:gd name="T51" fmla="*/ 269 h 785"/>
                <a:gd name="T52" fmla="*/ 274 w 558"/>
                <a:gd name="T53" fmla="*/ 315 h 785"/>
                <a:gd name="T54" fmla="*/ 256 w 558"/>
                <a:gd name="T55" fmla="*/ 291 h 785"/>
                <a:gd name="T56" fmla="*/ 276 w 558"/>
                <a:gd name="T57" fmla="*/ 269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8" h="785">
                  <a:moveTo>
                    <a:pt x="61" y="575"/>
                  </a:moveTo>
                  <a:cubicBezTo>
                    <a:pt x="44" y="594"/>
                    <a:pt x="18" y="598"/>
                    <a:pt x="4" y="584"/>
                  </a:cubicBezTo>
                  <a:cubicBezTo>
                    <a:pt x="2" y="583"/>
                    <a:pt x="1" y="581"/>
                    <a:pt x="0" y="580"/>
                  </a:cubicBezTo>
                  <a:cubicBezTo>
                    <a:pt x="0" y="785"/>
                    <a:pt x="0" y="785"/>
                    <a:pt x="0" y="785"/>
                  </a:cubicBezTo>
                  <a:cubicBezTo>
                    <a:pt x="27" y="785"/>
                    <a:pt x="27" y="785"/>
                    <a:pt x="27" y="785"/>
                  </a:cubicBezTo>
                  <a:cubicBezTo>
                    <a:pt x="38" y="752"/>
                    <a:pt x="38" y="718"/>
                    <a:pt x="29" y="685"/>
                  </a:cubicBezTo>
                  <a:cubicBezTo>
                    <a:pt x="338" y="354"/>
                    <a:pt x="338" y="354"/>
                    <a:pt x="338" y="354"/>
                  </a:cubicBezTo>
                  <a:cubicBezTo>
                    <a:pt x="396" y="366"/>
                    <a:pt x="458" y="348"/>
                    <a:pt x="502" y="302"/>
                  </a:cubicBezTo>
                  <a:cubicBezTo>
                    <a:pt x="545" y="255"/>
                    <a:pt x="558" y="192"/>
                    <a:pt x="542" y="135"/>
                  </a:cubicBezTo>
                  <a:cubicBezTo>
                    <a:pt x="440" y="244"/>
                    <a:pt x="440" y="244"/>
                    <a:pt x="440" y="244"/>
                  </a:cubicBezTo>
                  <a:cubicBezTo>
                    <a:pt x="308" y="121"/>
                    <a:pt x="308" y="121"/>
                    <a:pt x="308" y="121"/>
                  </a:cubicBezTo>
                  <a:cubicBezTo>
                    <a:pt x="410" y="12"/>
                    <a:pt x="410" y="12"/>
                    <a:pt x="410" y="12"/>
                  </a:cubicBezTo>
                  <a:cubicBezTo>
                    <a:pt x="352" y="0"/>
                    <a:pt x="289" y="17"/>
                    <a:pt x="246" y="64"/>
                  </a:cubicBezTo>
                  <a:cubicBezTo>
                    <a:pt x="203" y="110"/>
                    <a:pt x="190" y="173"/>
                    <a:pt x="206" y="230"/>
                  </a:cubicBezTo>
                  <a:cubicBezTo>
                    <a:pt x="0" y="451"/>
                    <a:pt x="0" y="451"/>
                    <a:pt x="0" y="451"/>
                  </a:cubicBezTo>
                  <a:cubicBezTo>
                    <a:pt x="0" y="536"/>
                    <a:pt x="0" y="536"/>
                    <a:pt x="0" y="536"/>
                  </a:cubicBezTo>
                  <a:cubicBezTo>
                    <a:pt x="2" y="533"/>
                    <a:pt x="5" y="529"/>
                    <a:pt x="8" y="526"/>
                  </a:cubicBezTo>
                  <a:cubicBezTo>
                    <a:pt x="176" y="346"/>
                    <a:pt x="176" y="346"/>
                    <a:pt x="176" y="346"/>
                  </a:cubicBezTo>
                  <a:cubicBezTo>
                    <a:pt x="193" y="328"/>
                    <a:pt x="219" y="324"/>
                    <a:pt x="233" y="338"/>
                  </a:cubicBezTo>
                  <a:cubicBezTo>
                    <a:pt x="248" y="351"/>
                    <a:pt x="246" y="377"/>
                    <a:pt x="229" y="396"/>
                  </a:cubicBezTo>
                  <a:lnTo>
                    <a:pt x="61" y="575"/>
                  </a:lnTo>
                  <a:close/>
                  <a:moveTo>
                    <a:pt x="284" y="269"/>
                  </a:moveTo>
                  <a:cubicBezTo>
                    <a:pt x="295" y="271"/>
                    <a:pt x="303" y="281"/>
                    <a:pt x="303" y="293"/>
                  </a:cubicBezTo>
                  <a:cubicBezTo>
                    <a:pt x="302" y="304"/>
                    <a:pt x="294" y="313"/>
                    <a:pt x="283" y="315"/>
                  </a:cubicBezTo>
                  <a:lnTo>
                    <a:pt x="284" y="269"/>
                  </a:lnTo>
                  <a:close/>
                  <a:moveTo>
                    <a:pt x="276" y="269"/>
                  </a:moveTo>
                  <a:cubicBezTo>
                    <a:pt x="274" y="315"/>
                    <a:pt x="274" y="315"/>
                    <a:pt x="274" y="315"/>
                  </a:cubicBezTo>
                  <a:cubicBezTo>
                    <a:pt x="263" y="312"/>
                    <a:pt x="255" y="303"/>
                    <a:pt x="256" y="291"/>
                  </a:cubicBezTo>
                  <a:cubicBezTo>
                    <a:pt x="256" y="280"/>
                    <a:pt x="265" y="270"/>
                    <a:pt x="276" y="269"/>
                  </a:cubicBez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出自【趣你的PPT】(微信:qunideppt)：最优质的PPT资源库"/>
          <p:cNvSpPr/>
          <p:nvPr/>
        </p:nvSpPr>
        <p:spPr>
          <a:xfrm>
            <a:off x="6216122" y="2226646"/>
            <a:ext cx="419563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203422" y="1839701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500" b="1">
                <a:solidFill>
                  <a:srgbClr val="404040"/>
                </a:solidFill>
              </a:defRPr>
            </a:lvl1pPr>
          </a:lstStyle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服务一</a:t>
            </a: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6203422" y="3728475"/>
            <a:ext cx="4274945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216122" y="3348652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500" b="1">
                <a:solidFill>
                  <a:srgbClr val="404040"/>
                </a:solidFill>
              </a:defRPr>
            </a:lvl1pPr>
          </a:lstStyle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服务二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241522" y="5220512"/>
            <a:ext cx="4274945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216122" y="4900035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500" b="1">
                <a:solidFill>
                  <a:srgbClr val="404040"/>
                </a:solidFill>
              </a:defRPr>
            </a:lvl1pPr>
          </a:lstStyle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服务三</a:t>
            </a: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5929102" y="1895787"/>
            <a:ext cx="182311" cy="182311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5929102" y="3411384"/>
            <a:ext cx="182311" cy="182311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5929102" y="4962767"/>
            <a:ext cx="182311" cy="182311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019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1" y="1924050"/>
            <a:ext cx="8738123" cy="2486025"/>
            <a:chOff x="1" y="1924050"/>
            <a:chExt cx="8738123" cy="2486025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" y="1924050"/>
              <a:ext cx="4267200" cy="2486025"/>
            </a:xfrm>
            <a:prstGeom prst="rect">
              <a:avLst/>
            </a:prstGeom>
            <a:gradFill>
              <a:gsLst>
                <a:gs pos="0">
                  <a:srgbClr val="015096"/>
                </a:gs>
                <a:gs pos="81000">
                  <a:srgbClr val="0182B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4639503" y="2044394"/>
              <a:ext cx="374249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600" b="1" kern="0" dirty="0">
                  <a:solidFill>
                    <a:srgbClr val="0182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公司优势</a:t>
              </a: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4639502" y="3337531"/>
              <a:ext cx="2375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品牌优势</a:t>
              </a: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4639502" y="3798962"/>
              <a:ext cx="3137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技术优势</a:t>
              </a: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6544321" y="3335363"/>
              <a:ext cx="2193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人才优势</a:t>
              </a: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6544321" y="3796794"/>
              <a:ext cx="17231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商业模式</a:t>
              </a: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6362699" y="3433015"/>
              <a:ext cx="0" cy="83764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489361" y="2437181"/>
            <a:ext cx="1225264" cy="1468517"/>
            <a:chOff x="838201" y="5629276"/>
            <a:chExt cx="215900" cy="258763"/>
          </a:xfrm>
          <a:solidFill>
            <a:schemeClr val="bg1"/>
          </a:solidFill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8201" y="5629276"/>
              <a:ext cx="215900" cy="258763"/>
            </a:xfrm>
            <a:custGeom>
              <a:avLst/>
              <a:gdLst>
                <a:gd name="T0" fmla="*/ 241 w 241"/>
                <a:gd name="T1" fmla="*/ 30 h 288"/>
                <a:gd name="T2" fmla="*/ 129 w 241"/>
                <a:gd name="T3" fmla="*/ 30 h 288"/>
                <a:gd name="T4" fmla="*/ 129 w 241"/>
                <a:gd name="T5" fmla="*/ 10 h 288"/>
                <a:gd name="T6" fmla="*/ 119 w 241"/>
                <a:gd name="T7" fmla="*/ 0 h 288"/>
                <a:gd name="T8" fmla="*/ 109 w 241"/>
                <a:gd name="T9" fmla="*/ 10 h 288"/>
                <a:gd name="T10" fmla="*/ 109 w 241"/>
                <a:gd name="T11" fmla="*/ 30 h 288"/>
                <a:gd name="T12" fmla="*/ 0 w 241"/>
                <a:gd name="T13" fmla="*/ 30 h 288"/>
                <a:gd name="T14" fmla="*/ 0 w 241"/>
                <a:gd name="T15" fmla="*/ 196 h 288"/>
                <a:gd name="T16" fmla="*/ 75 w 241"/>
                <a:gd name="T17" fmla="*/ 196 h 288"/>
                <a:gd name="T18" fmla="*/ 45 w 241"/>
                <a:gd name="T19" fmla="*/ 272 h 288"/>
                <a:gd name="T20" fmla="*/ 52 w 241"/>
                <a:gd name="T21" fmla="*/ 288 h 288"/>
                <a:gd name="T22" fmla="*/ 56 w 241"/>
                <a:gd name="T23" fmla="*/ 288 h 288"/>
                <a:gd name="T24" fmla="*/ 67 w 241"/>
                <a:gd name="T25" fmla="*/ 281 h 288"/>
                <a:gd name="T26" fmla="*/ 100 w 241"/>
                <a:gd name="T27" fmla="*/ 196 h 288"/>
                <a:gd name="T28" fmla="*/ 138 w 241"/>
                <a:gd name="T29" fmla="*/ 196 h 288"/>
                <a:gd name="T30" fmla="*/ 171 w 241"/>
                <a:gd name="T31" fmla="*/ 281 h 288"/>
                <a:gd name="T32" fmla="*/ 182 w 241"/>
                <a:gd name="T33" fmla="*/ 288 h 288"/>
                <a:gd name="T34" fmla="*/ 186 w 241"/>
                <a:gd name="T35" fmla="*/ 288 h 288"/>
                <a:gd name="T36" fmla="*/ 193 w 241"/>
                <a:gd name="T37" fmla="*/ 272 h 288"/>
                <a:gd name="T38" fmla="*/ 164 w 241"/>
                <a:gd name="T39" fmla="*/ 196 h 288"/>
                <a:gd name="T40" fmla="*/ 241 w 241"/>
                <a:gd name="T41" fmla="*/ 196 h 288"/>
                <a:gd name="T42" fmla="*/ 241 w 241"/>
                <a:gd name="T43" fmla="*/ 30 h 288"/>
                <a:gd name="T44" fmla="*/ 218 w 241"/>
                <a:gd name="T45" fmla="*/ 172 h 288"/>
                <a:gd name="T46" fmla="*/ 23 w 241"/>
                <a:gd name="T47" fmla="*/ 172 h 288"/>
                <a:gd name="T48" fmla="*/ 23 w 241"/>
                <a:gd name="T49" fmla="*/ 53 h 288"/>
                <a:gd name="T50" fmla="*/ 218 w 241"/>
                <a:gd name="T51" fmla="*/ 53 h 288"/>
                <a:gd name="T52" fmla="*/ 218 w 241"/>
                <a:gd name="T53" fmla="*/ 1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1" h="288">
                  <a:moveTo>
                    <a:pt x="241" y="30"/>
                  </a:moveTo>
                  <a:cubicBezTo>
                    <a:pt x="129" y="30"/>
                    <a:pt x="129" y="30"/>
                    <a:pt x="129" y="30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9" y="5"/>
                    <a:pt x="125" y="0"/>
                    <a:pt x="119" y="0"/>
                  </a:cubicBezTo>
                  <a:cubicBezTo>
                    <a:pt x="114" y="0"/>
                    <a:pt x="109" y="5"/>
                    <a:pt x="109" y="10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75" y="196"/>
                    <a:pt x="75" y="196"/>
                    <a:pt x="75" y="196"/>
                  </a:cubicBezTo>
                  <a:cubicBezTo>
                    <a:pt x="45" y="272"/>
                    <a:pt x="45" y="272"/>
                    <a:pt x="45" y="272"/>
                  </a:cubicBezTo>
                  <a:cubicBezTo>
                    <a:pt x="43" y="278"/>
                    <a:pt x="46" y="285"/>
                    <a:pt x="52" y="288"/>
                  </a:cubicBezTo>
                  <a:cubicBezTo>
                    <a:pt x="53" y="288"/>
                    <a:pt x="55" y="288"/>
                    <a:pt x="56" y="288"/>
                  </a:cubicBezTo>
                  <a:cubicBezTo>
                    <a:pt x="61" y="288"/>
                    <a:pt x="65" y="286"/>
                    <a:pt x="67" y="281"/>
                  </a:cubicBezTo>
                  <a:cubicBezTo>
                    <a:pt x="100" y="196"/>
                    <a:pt x="100" y="196"/>
                    <a:pt x="100" y="196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71" y="281"/>
                    <a:pt x="171" y="281"/>
                    <a:pt x="171" y="281"/>
                  </a:cubicBezTo>
                  <a:cubicBezTo>
                    <a:pt x="173" y="286"/>
                    <a:pt x="177" y="288"/>
                    <a:pt x="182" y="288"/>
                  </a:cubicBezTo>
                  <a:cubicBezTo>
                    <a:pt x="184" y="288"/>
                    <a:pt x="185" y="288"/>
                    <a:pt x="186" y="288"/>
                  </a:cubicBezTo>
                  <a:cubicBezTo>
                    <a:pt x="193" y="285"/>
                    <a:pt x="196" y="278"/>
                    <a:pt x="193" y="272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241" y="196"/>
                    <a:pt x="241" y="196"/>
                    <a:pt x="241" y="196"/>
                  </a:cubicBezTo>
                  <a:lnTo>
                    <a:pt x="241" y="30"/>
                  </a:lnTo>
                  <a:close/>
                  <a:moveTo>
                    <a:pt x="218" y="172"/>
                  </a:moveTo>
                  <a:cubicBezTo>
                    <a:pt x="23" y="172"/>
                    <a:pt x="23" y="172"/>
                    <a:pt x="23" y="17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18" y="53"/>
                    <a:pt x="218" y="53"/>
                    <a:pt x="218" y="53"/>
                  </a:cubicBezTo>
                  <a:lnTo>
                    <a:pt x="218" y="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126" y="5694364"/>
              <a:ext cx="142875" cy="74613"/>
            </a:xfrm>
            <a:custGeom>
              <a:avLst/>
              <a:gdLst>
                <a:gd name="T0" fmla="*/ 5 w 90"/>
                <a:gd name="T1" fmla="*/ 47 h 47"/>
                <a:gd name="T2" fmla="*/ 36 w 90"/>
                <a:gd name="T3" fmla="*/ 26 h 47"/>
                <a:gd name="T4" fmla="*/ 43 w 90"/>
                <a:gd name="T5" fmla="*/ 37 h 47"/>
                <a:gd name="T6" fmla="*/ 76 w 90"/>
                <a:gd name="T7" fmla="*/ 15 h 47"/>
                <a:gd name="T8" fmla="*/ 81 w 90"/>
                <a:gd name="T9" fmla="*/ 21 h 47"/>
                <a:gd name="T10" fmla="*/ 90 w 90"/>
                <a:gd name="T11" fmla="*/ 0 h 47"/>
                <a:gd name="T12" fmla="*/ 67 w 90"/>
                <a:gd name="T13" fmla="*/ 1 h 47"/>
                <a:gd name="T14" fmla="*/ 72 w 90"/>
                <a:gd name="T15" fmla="*/ 7 h 47"/>
                <a:gd name="T16" fmla="*/ 46 w 90"/>
                <a:gd name="T17" fmla="*/ 25 h 47"/>
                <a:gd name="T18" fmla="*/ 38 w 90"/>
                <a:gd name="T19" fmla="*/ 14 h 47"/>
                <a:gd name="T20" fmla="*/ 0 w 90"/>
                <a:gd name="T21" fmla="*/ 39 h 47"/>
                <a:gd name="T22" fmla="*/ 5 w 90"/>
                <a:gd name="T23" fmla="*/ 47 h 47"/>
                <a:gd name="T24" fmla="*/ 5 w 90"/>
                <a:gd name="T2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47">
                  <a:moveTo>
                    <a:pt x="5" y="47"/>
                  </a:moveTo>
                  <a:lnTo>
                    <a:pt x="36" y="26"/>
                  </a:lnTo>
                  <a:lnTo>
                    <a:pt x="43" y="37"/>
                  </a:lnTo>
                  <a:lnTo>
                    <a:pt x="76" y="15"/>
                  </a:lnTo>
                  <a:lnTo>
                    <a:pt x="81" y="21"/>
                  </a:lnTo>
                  <a:lnTo>
                    <a:pt x="90" y="0"/>
                  </a:lnTo>
                  <a:lnTo>
                    <a:pt x="67" y="1"/>
                  </a:lnTo>
                  <a:lnTo>
                    <a:pt x="72" y="7"/>
                  </a:lnTo>
                  <a:lnTo>
                    <a:pt x="46" y="25"/>
                  </a:lnTo>
                  <a:lnTo>
                    <a:pt x="38" y="14"/>
                  </a:lnTo>
                  <a:lnTo>
                    <a:pt x="0" y="39"/>
                  </a:lnTo>
                  <a:lnTo>
                    <a:pt x="5" y="47"/>
                  </a:lnTo>
                  <a:lnTo>
                    <a:pt x="5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</p:spTree>
    <p:extLst>
      <p:ext uri="{BB962C8B-B14F-4D97-AF65-F5344CB8AC3E}">
        <p14:creationId xmlns:p14="http://schemas.microsoft.com/office/powerpoint/2010/main" val="4102327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品牌优势</a:t>
            </a:r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660" y="2859610"/>
            <a:ext cx="3871386" cy="1417273"/>
          </a:xfrm>
          <a:custGeom>
            <a:avLst/>
            <a:gdLst>
              <a:gd name="T0" fmla="*/ 983 w 1203"/>
              <a:gd name="T1" fmla="*/ 0 h 440"/>
              <a:gd name="T2" fmla="*/ 784 w 1203"/>
              <a:gd name="T3" fmla="*/ 125 h 440"/>
              <a:gd name="T4" fmla="*/ 784 w 1203"/>
              <a:gd name="T5" fmla="*/ 125 h 440"/>
              <a:gd name="T6" fmla="*/ 740 w 1203"/>
              <a:gd name="T7" fmla="*/ 125 h 440"/>
              <a:gd name="T8" fmla="*/ 740 w 1203"/>
              <a:gd name="T9" fmla="*/ 144 h 440"/>
              <a:gd name="T10" fmla="*/ 699 w 1203"/>
              <a:gd name="T11" fmla="*/ 144 h 440"/>
              <a:gd name="T12" fmla="*/ 699 w 1203"/>
              <a:gd name="T13" fmla="*/ 158 h 440"/>
              <a:gd name="T14" fmla="*/ 334 w 1203"/>
              <a:gd name="T15" fmla="*/ 158 h 440"/>
              <a:gd name="T16" fmla="*/ 309 w 1203"/>
              <a:gd name="T17" fmla="*/ 182 h 440"/>
              <a:gd name="T18" fmla="*/ 282 w 1203"/>
              <a:gd name="T19" fmla="*/ 160 h 440"/>
              <a:gd name="T20" fmla="*/ 56 w 1203"/>
              <a:gd name="T21" fmla="*/ 160 h 440"/>
              <a:gd name="T22" fmla="*/ 31 w 1203"/>
              <a:gd name="T23" fmla="*/ 185 h 440"/>
              <a:gd name="T24" fmla="*/ 698 w 1203"/>
              <a:gd name="T25" fmla="*/ 185 h 440"/>
              <a:gd name="T26" fmla="*/ 698 w 1203"/>
              <a:gd name="T27" fmla="*/ 198 h 440"/>
              <a:gd name="T28" fmla="*/ 18 w 1203"/>
              <a:gd name="T29" fmla="*/ 198 h 440"/>
              <a:gd name="T30" fmla="*/ 0 w 1203"/>
              <a:gd name="T31" fmla="*/ 217 h 440"/>
              <a:gd name="T32" fmla="*/ 0 w 1203"/>
              <a:gd name="T33" fmla="*/ 232 h 440"/>
              <a:gd name="T34" fmla="*/ 40 w 1203"/>
              <a:gd name="T35" fmla="*/ 272 h 440"/>
              <a:gd name="T36" fmla="*/ 86 w 1203"/>
              <a:gd name="T37" fmla="*/ 272 h 440"/>
              <a:gd name="T38" fmla="*/ 110 w 1203"/>
              <a:gd name="T39" fmla="*/ 247 h 440"/>
              <a:gd name="T40" fmla="*/ 142 w 1203"/>
              <a:gd name="T41" fmla="*/ 278 h 440"/>
              <a:gd name="T42" fmla="*/ 173 w 1203"/>
              <a:gd name="T43" fmla="*/ 278 h 440"/>
              <a:gd name="T44" fmla="*/ 188 w 1203"/>
              <a:gd name="T45" fmla="*/ 262 h 440"/>
              <a:gd name="T46" fmla="*/ 205 w 1203"/>
              <a:gd name="T47" fmla="*/ 278 h 440"/>
              <a:gd name="T48" fmla="*/ 247 w 1203"/>
              <a:gd name="T49" fmla="*/ 278 h 440"/>
              <a:gd name="T50" fmla="*/ 275 w 1203"/>
              <a:gd name="T51" fmla="*/ 244 h 440"/>
              <a:gd name="T52" fmla="*/ 300 w 1203"/>
              <a:gd name="T53" fmla="*/ 244 h 440"/>
              <a:gd name="T54" fmla="*/ 326 w 1203"/>
              <a:gd name="T55" fmla="*/ 282 h 440"/>
              <a:gd name="T56" fmla="*/ 699 w 1203"/>
              <a:gd name="T57" fmla="*/ 282 h 440"/>
              <a:gd name="T58" fmla="*/ 699 w 1203"/>
              <a:gd name="T59" fmla="*/ 295 h 440"/>
              <a:gd name="T60" fmla="*/ 740 w 1203"/>
              <a:gd name="T61" fmla="*/ 295 h 440"/>
              <a:gd name="T62" fmla="*/ 740 w 1203"/>
              <a:gd name="T63" fmla="*/ 314 h 440"/>
              <a:gd name="T64" fmla="*/ 784 w 1203"/>
              <a:gd name="T65" fmla="*/ 314 h 440"/>
              <a:gd name="T66" fmla="*/ 784 w 1203"/>
              <a:gd name="T67" fmla="*/ 314 h 440"/>
              <a:gd name="T68" fmla="*/ 983 w 1203"/>
              <a:gd name="T69" fmla="*/ 440 h 440"/>
              <a:gd name="T70" fmla="*/ 1203 w 1203"/>
              <a:gd name="T71" fmla="*/ 220 h 440"/>
              <a:gd name="T72" fmla="*/ 983 w 1203"/>
              <a:gd name="T73" fmla="*/ 0 h 440"/>
              <a:gd name="T74" fmla="*/ 1104 w 1203"/>
              <a:gd name="T75" fmla="*/ 269 h 440"/>
              <a:gd name="T76" fmla="*/ 1055 w 1203"/>
              <a:gd name="T77" fmla="*/ 220 h 440"/>
              <a:gd name="T78" fmla="*/ 1104 w 1203"/>
              <a:gd name="T79" fmla="*/ 171 h 440"/>
              <a:gd name="T80" fmla="*/ 1154 w 1203"/>
              <a:gd name="T81" fmla="*/ 220 h 440"/>
              <a:gd name="T82" fmla="*/ 1104 w 1203"/>
              <a:gd name="T83" fmla="*/ 269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03" h="440">
                <a:moveTo>
                  <a:pt x="983" y="0"/>
                </a:moveTo>
                <a:cubicBezTo>
                  <a:pt x="895" y="0"/>
                  <a:pt x="819" y="51"/>
                  <a:pt x="784" y="125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40" y="125"/>
                  <a:pt x="740" y="125"/>
                  <a:pt x="740" y="125"/>
                </a:cubicBezTo>
                <a:cubicBezTo>
                  <a:pt x="740" y="144"/>
                  <a:pt x="740" y="144"/>
                  <a:pt x="740" y="144"/>
                </a:cubicBezTo>
                <a:cubicBezTo>
                  <a:pt x="699" y="144"/>
                  <a:pt x="699" y="144"/>
                  <a:pt x="699" y="144"/>
                </a:cubicBezTo>
                <a:cubicBezTo>
                  <a:pt x="699" y="158"/>
                  <a:pt x="699" y="158"/>
                  <a:pt x="699" y="158"/>
                </a:cubicBezTo>
                <a:cubicBezTo>
                  <a:pt x="334" y="158"/>
                  <a:pt x="334" y="158"/>
                  <a:pt x="334" y="158"/>
                </a:cubicBezTo>
                <a:cubicBezTo>
                  <a:pt x="309" y="182"/>
                  <a:pt x="309" y="182"/>
                  <a:pt x="309" y="182"/>
                </a:cubicBezTo>
                <a:cubicBezTo>
                  <a:pt x="282" y="160"/>
                  <a:pt x="282" y="160"/>
                  <a:pt x="282" y="160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31" y="185"/>
                  <a:pt x="31" y="185"/>
                  <a:pt x="31" y="185"/>
                </a:cubicBezTo>
                <a:cubicBezTo>
                  <a:pt x="698" y="185"/>
                  <a:pt x="698" y="185"/>
                  <a:pt x="698" y="185"/>
                </a:cubicBezTo>
                <a:cubicBezTo>
                  <a:pt x="698" y="198"/>
                  <a:pt x="698" y="198"/>
                  <a:pt x="698" y="198"/>
                </a:cubicBezTo>
                <a:cubicBezTo>
                  <a:pt x="18" y="198"/>
                  <a:pt x="18" y="198"/>
                  <a:pt x="18" y="198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232"/>
                  <a:pt x="0" y="232"/>
                  <a:pt x="0" y="232"/>
                </a:cubicBezTo>
                <a:cubicBezTo>
                  <a:pt x="40" y="272"/>
                  <a:pt x="40" y="272"/>
                  <a:pt x="40" y="272"/>
                </a:cubicBezTo>
                <a:cubicBezTo>
                  <a:pt x="86" y="272"/>
                  <a:pt x="86" y="272"/>
                  <a:pt x="86" y="272"/>
                </a:cubicBezTo>
                <a:cubicBezTo>
                  <a:pt x="110" y="247"/>
                  <a:pt x="110" y="247"/>
                  <a:pt x="110" y="247"/>
                </a:cubicBezTo>
                <a:cubicBezTo>
                  <a:pt x="142" y="278"/>
                  <a:pt x="142" y="278"/>
                  <a:pt x="142" y="278"/>
                </a:cubicBezTo>
                <a:cubicBezTo>
                  <a:pt x="173" y="278"/>
                  <a:pt x="173" y="278"/>
                  <a:pt x="173" y="278"/>
                </a:cubicBezTo>
                <a:cubicBezTo>
                  <a:pt x="188" y="262"/>
                  <a:pt x="188" y="262"/>
                  <a:pt x="188" y="262"/>
                </a:cubicBezTo>
                <a:cubicBezTo>
                  <a:pt x="205" y="278"/>
                  <a:pt x="205" y="278"/>
                  <a:pt x="205" y="278"/>
                </a:cubicBezTo>
                <a:cubicBezTo>
                  <a:pt x="247" y="278"/>
                  <a:pt x="247" y="278"/>
                  <a:pt x="247" y="278"/>
                </a:cubicBezTo>
                <a:cubicBezTo>
                  <a:pt x="275" y="244"/>
                  <a:pt x="275" y="244"/>
                  <a:pt x="275" y="244"/>
                </a:cubicBezTo>
                <a:cubicBezTo>
                  <a:pt x="300" y="244"/>
                  <a:pt x="300" y="244"/>
                  <a:pt x="300" y="244"/>
                </a:cubicBezTo>
                <a:cubicBezTo>
                  <a:pt x="326" y="282"/>
                  <a:pt x="326" y="282"/>
                  <a:pt x="326" y="282"/>
                </a:cubicBezTo>
                <a:cubicBezTo>
                  <a:pt x="699" y="282"/>
                  <a:pt x="699" y="282"/>
                  <a:pt x="699" y="282"/>
                </a:cubicBezTo>
                <a:cubicBezTo>
                  <a:pt x="699" y="295"/>
                  <a:pt x="699" y="295"/>
                  <a:pt x="699" y="295"/>
                </a:cubicBezTo>
                <a:cubicBezTo>
                  <a:pt x="740" y="295"/>
                  <a:pt x="740" y="295"/>
                  <a:pt x="740" y="295"/>
                </a:cubicBezTo>
                <a:cubicBezTo>
                  <a:pt x="740" y="314"/>
                  <a:pt x="740" y="314"/>
                  <a:pt x="740" y="314"/>
                </a:cubicBezTo>
                <a:cubicBezTo>
                  <a:pt x="784" y="314"/>
                  <a:pt x="784" y="314"/>
                  <a:pt x="784" y="314"/>
                </a:cubicBezTo>
                <a:cubicBezTo>
                  <a:pt x="784" y="314"/>
                  <a:pt x="784" y="314"/>
                  <a:pt x="784" y="314"/>
                </a:cubicBezTo>
                <a:cubicBezTo>
                  <a:pt x="819" y="389"/>
                  <a:pt x="895" y="440"/>
                  <a:pt x="983" y="440"/>
                </a:cubicBezTo>
                <a:cubicBezTo>
                  <a:pt x="1104" y="440"/>
                  <a:pt x="1203" y="341"/>
                  <a:pt x="1203" y="220"/>
                </a:cubicBezTo>
                <a:cubicBezTo>
                  <a:pt x="1203" y="98"/>
                  <a:pt x="1104" y="0"/>
                  <a:pt x="983" y="0"/>
                </a:cubicBezTo>
                <a:close/>
                <a:moveTo>
                  <a:pt x="1104" y="269"/>
                </a:moveTo>
                <a:cubicBezTo>
                  <a:pt x="1077" y="269"/>
                  <a:pt x="1055" y="247"/>
                  <a:pt x="1055" y="220"/>
                </a:cubicBezTo>
                <a:cubicBezTo>
                  <a:pt x="1055" y="193"/>
                  <a:pt x="1077" y="171"/>
                  <a:pt x="1104" y="171"/>
                </a:cubicBezTo>
                <a:cubicBezTo>
                  <a:pt x="1131" y="171"/>
                  <a:pt x="1154" y="193"/>
                  <a:pt x="1154" y="220"/>
                </a:cubicBezTo>
                <a:cubicBezTo>
                  <a:pt x="1154" y="247"/>
                  <a:pt x="1131" y="269"/>
                  <a:pt x="1104" y="269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496154" y="2995018"/>
            <a:ext cx="12896" cy="15475"/>
          </a:xfrm>
          <a:custGeom>
            <a:avLst/>
            <a:gdLst>
              <a:gd name="T0" fmla="*/ 0 w 4"/>
              <a:gd name="T1" fmla="*/ 5 h 5"/>
              <a:gd name="T2" fmla="*/ 1 w 4"/>
              <a:gd name="T3" fmla="*/ 5 h 5"/>
              <a:gd name="T4" fmla="*/ 4 w 4"/>
              <a:gd name="T5" fmla="*/ 0 h 5"/>
              <a:gd name="T6" fmla="*/ 3 w 4"/>
              <a:gd name="T7" fmla="*/ 2 h 5"/>
              <a:gd name="T8" fmla="*/ 0 w 4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5">
                <a:moveTo>
                  <a:pt x="0" y="5"/>
                </a:moveTo>
                <a:cubicBezTo>
                  <a:pt x="0" y="5"/>
                  <a:pt x="0" y="5"/>
                  <a:pt x="1" y="5"/>
                </a:cubicBezTo>
                <a:cubicBezTo>
                  <a:pt x="3" y="4"/>
                  <a:pt x="4" y="2"/>
                  <a:pt x="4" y="0"/>
                </a:cubicBezTo>
                <a:cubicBezTo>
                  <a:pt x="3" y="1"/>
                  <a:pt x="3" y="1"/>
                  <a:pt x="3" y="2"/>
                </a:cubicBezTo>
                <a:cubicBezTo>
                  <a:pt x="2" y="4"/>
                  <a:pt x="1" y="5"/>
                  <a:pt x="0" y="5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674119" y="3700431"/>
            <a:ext cx="2579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0" y="0"/>
                  <a:pt x="0" y="0"/>
                </a:cubicBezTo>
                <a:cubicBezTo>
                  <a:pt x="0" y="0"/>
                  <a:pt x="1" y="0"/>
                  <a:pt x="1" y="0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676698" y="3690114"/>
            <a:ext cx="16764" cy="10317"/>
          </a:xfrm>
          <a:custGeom>
            <a:avLst/>
            <a:gdLst>
              <a:gd name="T0" fmla="*/ 0 w 5"/>
              <a:gd name="T1" fmla="*/ 3 h 3"/>
              <a:gd name="T2" fmla="*/ 1 w 5"/>
              <a:gd name="T3" fmla="*/ 3 h 3"/>
              <a:gd name="T4" fmla="*/ 5 w 5"/>
              <a:gd name="T5" fmla="*/ 0 h 3"/>
              <a:gd name="T6" fmla="*/ 4 w 5"/>
              <a:gd name="T7" fmla="*/ 1 h 3"/>
              <a:gd name="T8" fmla="*/ 0 w 5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3">
                <a:moveTo>
                  <a:pt x="0" y="3"/>
                </a:moveTo>
                <a:cubicBezTo>
                  <a:pt x="0" y="3"/>
                  <a:pt x="0" y="3"/>
                  <a:pt x="1" y="3"/>
                </a:cubicBezTo>
                <a:cubicBezTo>
                  <a:pt x="3" y="3"/>
                  <a:pt x="5" y="2"/>
                  <a:pt x="5" y="0"/>
                </a:cubicBezTo>
                <a:cubicBezTo>
                  <a:pt x="5" y="0"/>
                  <a:pt x="4" y="1"/>
                  <a:pt x="4" y="1"/>
                </a:cubicBezTo>
                <a:cubicBezTo>
                  <a:pt x="3" y="3"/>
                  <a:pt x="1" y="3"/>
                  <a:pt x="0" y="3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467783" y="4283331"/>
            <a:ext cx="3868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471651" y="4280752"/>
            <a:ext cx="18054" cy="6448"/>
          </a:xfrm>
          <a:custGeom>
            <a:avLst/>
            <a:gdLst>
              <a:gd name="T0" fmla="*/ 0 w 6"/>
              <a:gd name="T1" fmla="*/ 1 h 2"/>
              <a:gd name="T2" fmla="*/ 0 w 6"/>
              <a:gd name="T3" fmla="*/ 1 h 2"/>
              <a:gd name="T4" fmla="*/ 6 w 6"/>
              <a:gd name="T5" fmla="*/ 0 h 2"/>
              <a:gd name="T6" fmla="*/ 4 w 6"/>
              <a:gd name="T7" fmla="*/ 1 h 2"/>
              <a:gd name="T8" fmla="*/ 0 w 6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2"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2" y="2"/>
                  <a:pt x="4" y="1"/>
                  <a:pt x="6" y="0"/>
                </a:cubicBezTo>
                <a:cubicBezTo>
                  <a:pt x="5" y="0"/>
                  <a:pt x="5" y="0"/>
                  <a:pt x="4" y="1"/>
                </a:cubicBezTo>
                <a:cubicBezTo>
                  <a:pt x="2" y="1"/>
                  <a:pt x="1" y="1"/>
                  <a:pt x="0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411598" y="3648847"/>
            <a:ext cx="6448" cy="0"/>
          </a:xfrm>
          <a:custGeom>
            <a:avLst/>
            <a:gdLst>
              <a:gd name="T0" fmla="*/ 0 w 2"/>
              <a:gd name="T1" fmla="*/ 2 w 2"/>
              <a:gd name="T2" fmla="*/ 0 w 2"/>
              <a:gd name="T3" fmla="*/ 0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0" y="0"/>
                </a:moveTo>
                <a:cubicBezTo>
                  <a:pt x="1" y="0"/>
                  <a:pt x="1" y="0"/>
                  <a:pt x="2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4176890" y="3427035"/>
            <a:ext cx="0" cy="6448"/>
          </a:xfrm>
          <a:custGeom>
            <a:avLst/>
            <a:gdLst>
              <a:gd name="T0" fmla="*/ 2 h 2"/>
              <a:gd name="T1" fmla="*/ 2 h 2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2">
                <a:moveTo>
                  <a:pt x="0" y="2"/>
                </a:moveTo>
                <a:cubicBezTo>
                  <a:pt x="0" y="0"/>
                  <a:pt x="0" y="2"/>
                  <a:pt x="0" y="2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4222027" y="3487646"/>
            <a:ext cx="16764" cy="6448"/>
          </a:xfrm>
          <a:custGeom>
            <a:avLst/>
            <a:gdLst>
              <a:gd name="T0" fmla="*/ 5 w 5"/>
              <a:gd name="T1" fmla="*/ 1 h 2"/>
              <a:gd name="T2" fmla="*/ 5 w 5"/>
              <a:gd name="T3" fmla="*/ 0 h 2"/>
              <a:gd name="T4" fmla="*/ 0 w 5"/>
              <a:gd name="T5" fmla="*/ 2 h 2"/>
              <a:gd name="T6" fmla="*/ 5 w 5"/>
              <a:gd name="T7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2">
                <a:moveTo>
                  <a:pt x="5" y="1"/>
                </a:moveTo>
                <a:cubicBezTo>
                  <a:pt x="5" y="1"/>
                  <a:pt x="5" y="0"/>
                  <a:pt x="5" y="0"/>
                </a:cubicBezTo>
                <a:cubicBezTo>
                  <a:pt x="3" y="1"/>
                  <a:pt x="1" y="1"/>
                  <a:pt x="0" y="2"/>
                </a:cubicBezTo>
                <a:cubicBezTo>
                  <a:pt x="2" y="2"/>
                  <a:pt x="4" y="2"/>
                  <a:pt x="5" y="1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4222027" y="3655294"/>
            <a:ext cx="3868" cy="2579"/>
          </a:xfrm>
          <a:custGeom>
            <a:avLst/>
            <a:gdLst>
              <a:gd name="T0" fmla="*/ 1 w 1"/>
              <a:gd name="T1" fmla="*/ 1 h 1"/>
              <a:gd name="T2" fmla="*/ 1 w 1"/>
              <a:gd name="T3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1" y="1"/>
                </a:moveTo>
                <a:cubicBezTo>
                  <a:pt x="1" y="0"/>
                  <a:pt x="0" y="1"/>
                  <a:pt x="1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4238791" y="3485067"/>
            <a:ext cx="24502" cy="5158"/>
          </a:xfrm>
          <a:custGeom>
            <a:avLst/>
            <a:gdLst>
              <a:gd name="T0" fmla="*/ 3 w 8"/>
              <a:gd name="T1" fmla="*/ 1 h 2"/>
              <a:gd name="T2" fmla="*/ 8 w 8"/>
              <a:gd name="T3" fmla="*/ 0 h 2"/>
              <a:gd name="T4" fmla="*/ 0 w 8"/>
              <a:gd name="T5" fmla="*/ 1 h 2"/>
              <a:gd name="T6" fmla="*/ 0 w 8"/>
              <a:gd name="T7" fmla="*/ 2 h 2"/>
              <a:gd name="T8" fmla="*/ 3 w 8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2">
                <a:moveTo>
                  <a:pt x="3" y="1"/>
                </a:moveTo>
                <a:cubicBezTo>
                  <a:pt x="5" y="1"/>
                  <a:pt x="6" y="0"/>
                  <a:pt x="8" y="0"/>
                </a:cubicBezTo>
                <a:cubicBezTo>
                  <a:pt x="5" y="0"/>
                  <a:pt x="2" y="1"/>
                  <a:pt x="0" y="1"/>
                </a:cubicBezTo>
                <a:cubicBezTo>
                  <a:pt x="0" y="1"/>
                  <a:pt x="0" y="2"/>
                  <a:pt x="0" y="2"/>
                </a:cubicBezTo>
                <a:cubicBezTo>
                  <a:pt x="1" y="2"/>
                  <a:pt x="3" y="2"/>
                  <a:pt x="3" y="1"/>
                </a:cubicBez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46194" y="4345232"/>
            <a:ext cx="1523020" cy="1523020"/>
          </a:xfrm>
          <a:custGeom>
            <a:avLst/>
            <a:gdLst>
              <a:gd name="T0" fmla="*/ 107 w 473"/>
              <a:gd name="T1" fmla="*/ 7 h 473"/>
              <a:gd name="T2" fmla="*/ 7 w 473"/>
              <a:gd name="T3" fmla="*/ 107 h 473"/>
              <a:gd name="T4" fmla="*/ 7 w 473"/>
              <a:gd name="T5" fmla="*/ 135 h 473"/>
              <a:gd name="T6" fmla="*/ 338 w 473"/>
              <a:gd name="T7" fmla="*/ 465 h 473"/>
              <a:gd name="T8" fmla="*/ 366 w 473"/>
              <a:gd name="T9" fmla="*/ 465 h 473"/>
              <a:gd name="T10" fmla="*/ 466 w 473"/>
              <a:gd name="T11" fmla="*/ 366 h 473"/>
              <a:gd name="T12" fmla="*/ 466 w 473"/>
              <a:gd name="T13" fmla="*/ 338 h 473"/>
              <a:gd name="T14" fmla="*/ 135 w 473"/>
              <a:gd name="T15" fmla="*/ 7 h 473"/>
              <a:gd name="T16" fmla="*/ 107 w 473"/>
              <a:gd name="T17" fmla="*/ 7 h 473"/>
              <a:gd name="T18" fmla="*/ 117 w 473"/>
              <a:gd name="T19" fmla="*/ 117 h 473"/>
              <a:gd name="T20" fmla="*/ 75 w 473"/>
              <a:gd name="T21" fmla="*/ 117 h 473"/>
              <a:gd name="T22" fmla="*/ 75 w 473"/>
              <a:gd name="T23" fmla="*/ 75 h 473"/>
              <a:gd name="T24" fmla="*/ 117 w 473"/>
              <a:gd name="T25" fmla="*/ 75 h 473"/>
              <a:gd name="T26" fmla="*/ 117 w 473"/>
              <a:gd name="T27" fmla="*/ 117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3" h="473">
                <a:moveTo>
                  <a:pt x="107" y="7"/>
                </a:moveTo>
                <a:cubicBezTo>
                  <a:pt x="7" y="107"/>
                  <a:pt x="7" y="107"/>
                  <a:pt x="7" y="107"/>
                </a:cubicBezTo>
                <a:cubicBezTo>
                  <a:pt x="0" y="115"/>
                  <a:pt x="0" y="127"/>
                  <a:pt x="7" y="135"/>
                </a:cubicBezTo>
                <a:cubicBezTo>
                  <a:pt x="338" y="465"/>
                  <a:pt x="338" y="465"/>
                  <a:pt x="338" y="465"/>
                </a:cubicBezTo>
                <a:cubicBezTo>
                  <a:pt x="346" y="473"/>
                  <a:pt x="358" y="473"/>
                  <a:pt x="366" y="465"/>
                </a:cubicBezTo>
                <a:cubicBezTo>
                  <a:pt x="466" y="366"/>
                  <a:pt x="466" y="366"/>
                  <a:pt x="466" y="366"/>
                </a:cubicBezTo>
                <a:cubicBezTo>
                  <a:pt x="473" y="358"/>
                  <a:pt x="473" y="346"/>
                  <a:pt x="466" y="338"/>
                </a:cubicBezTo>
                <a:cubicBezTo>
                  <a:pt x="135" y="7"/>
                  <a:pt x="135" y="7"/>
                  <a:pt x="135" y="7"/>
                </a:cubicBezTo>
                <a:cubicBezTo>
                  <a:pt x="127" y="0"/>
                  <a:pt x="115" y="0"/>
                  <a:pt x="107" y="7"/>
                </a:cubicBezTo>
                <a:close/>
                <a:moveTo>
                  <a:pt x="117" y="117"/>
                </a:moveTo>
                <a:cubicBezTo>
                  <a:pt x="106" y="129"/>
                  <a:pt x="87" y="129"/>
                  <a:pt x="75" y="117"/>
                </a:cubicBezTo>
                <a:cubicBezTo>
                  <a:pt x="64" y="106"/>
                  <a:pt x="64" y="87"/>
                  <a:pt x="75" y="75"/>
                </a:cubicBezTo>
                <a:cubicBezTo>
                  <a:pt x="87" y="63"/>
                  <a:pt x="106" y="63"/>
                  <a:pt x="117" y="75"/>
                </a:cubicBezTo>
                <a:cubicBezTo>
                  <a:pt x="129" y="87"/>
                  <a:pt x="129" y="106"/>
                  <a:pt x="117" y="117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0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1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2" name="Group 30出自【趣你的PPT】(微信:qunideppt)：最优质的PPT资源库"/>
          <p:cNvGrpSpPr/>
          <p:nvPr/>
        </p:nvGrpSpPr>
        <p:grpSpPr>
          <a:xfrm>
            <a:off x="4047930" y="3642398"/>
            <a:ext cx="1159352" cy="1062632"/>
            <a:chOff x="6530975" y="3590925"/>
            <a:chExt cx="1427162" cy="1308100"/>
          </a:xfrm>
          <a:solidFill>
            <a:schemeClr val="bg1">
              <a:lumMod val="65000"/>
            </a:schemeClr>
          </a:solidFill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6725" y="3948113"/>
              <a:ext cx="908050" cy="809625"/>
            </a:xfrm>
            <a:custGeom>
              <a:avLst/>
              <a:gdLst>
                <a:gd name="T0" fmla="*/ 229 w 229"/>
                <a:gd name="T1" fmla="*/ 190 h 204"/>
                <a:gd name="T2" fmla="*/ 46 w 229"/>
                <a:gd name="T3" fmla="*/ 30 h 204"/>
                <a:gd name="T4" fmla="*/ 11 w 229"/>
                <a:gd name="T5" fmla="*/ 0 h 204"/>
                <a:gd name="T6" fmla="*/ 12 w 229"/>
                <a:gd name="T7" fmla="*/ 0 h 204"/>
                <a:gd name="T8" fmla="*/ 0 w 229"/>
                <a:gd name="T9" fmla="*/ 17 h 204"/>
                <a:gd name="T10" fmla="*/ 112 w 229"/>
                <a:gd name="T11" fmla="*/ 114 h 204"/>
                <a:gd name="T12" fmla="*/ 214 w 229"/>
                <a:gd name="T13" fmla="*/ 204 h 204"/>
                <a:gd name="T14" fmla="*/ 228 w 229"/>
                <a:gd name="T15" fmla="*/ 190 h 204"/>
                <a:gd name="T16" fmla="*/ 229 w 229"/>
                <a:gd name="T17" fmla="*/ 19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04">
                  <a:moveTo>
                    <a:pt x="229" y="190"/>
                  </a:moveTo>
                  <a:cubicBezTo>
                    <a:pt x="168" y="137"/>
                    <a:pt x="107" y="84"/>
                    <a:pt x="46" y="30"/>
                  </a:cubicBezTo>
                  <a:cubicBezTo>
                    <a:pt x="35" y="20"/>
                    <a:pt x="23" y="1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8" y="6"/>
                    <a:pt x="4" y="11"/>
                    <a:pt x="0" y="17"/>
                  </a:cubicBezTo>
                  <a:cubicBezTo>
                    <a:pt x="37" y="50"/>
                    <a:pt x="75" y="82"/>
                    <a:pt x="112" y="114"/>
                  </a:cubicBezTo>
                  <a:cubicBezTo>
                    <a:pt x="146" y="144"/>
                    <a:pt x="180" y="174"/>
                    <a:pt x="214" y="204"/>
                  </a:cubicBezTo>
                  <a:cubicBezTo>
                    <a:pt x="228" y="190"/>
                    <a:pt x="228" y="190"/>
                    <a:pt x="228" y="190"/>
                  </a:cubicBezTo>
                  <a:cubicBezTo>
                    <a:pt x="229" y="190"/>
                    <a:pt x="229" y="190"/>
                    <a:pt x="229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30975" y="3590925"/>
              <a:ext cx="1427162" cy="1308100"/>
            </a:xfrm>
            <a:custGeom>
              <a:avLst/>
              <a:gdLst>
                <a:gd name="T0" fmla="*/ 320 w 360"/>
                <a:gd name="T1" fmla="*/ 251 h 330"/>
                <a:gd name="T2" fmla="*/ 180 w 360"/>
                <a:gd name="T3" fmla="*/ 126 h 330"/>
                <a:gd name="T4" fmla="*/ 44 w 360"/>
                <a:gd name="T5" fmla="*/ 14 h 330"/>
                <a:gd name="T6" fmla="*/ 8 w 360"/>
                <a:gd name="T7" fmla="*/ 11 h 330"/>
                <a:gd name="T8" fmla="*/ 0 w 360"/>
                <a:gd name="T9" fmla="*/ 23 h 330"/>
                <a:gd name="T10" fmla="*/ 16 w 360"/>
                <a:gd name="T11" fmla="*/ 26 h 330"/>
                <a:gd name="T12" fmla="*/ 18 w 360"/>
                <a:gd name="T13" fmla="*/ 26 h 330"/>
                <a:gd name="T14" fmla="*/ 16 w 360"/>
                <a:gd name="T15" fmla="*/ 23 h 330"/>
                <a:gd name="T16" fmla="*/ 18 w 360"/>
                <a:gd name="T17" fmla="*/ 22 h 330"/>
                <a:gd name="T18" fmla="*/ 18 w 360"/>
                <a:gd name="T19" fmla="*/ 22 h 330"/>
                <a:gd name="T20" fmla="*/ 33 w 360"/>
                <a:gd name="T21" fmla="*/ 31 h 330"/>
                <a:gd name="T22" fmla="*/ 91 w 360"/>
                <a:gd name="T23" fmla="*/ 76 h 330"/>
                <a:gd name="T24" fmla="*/ 254 w 360"/>
                <a:gd name="T25" fmla="*/ 218 h 330"/>
                <a:gd name="T26" fmla="*/ 314 w 360"/>
                <a:gd name="T27" fmla="*/ 272 h 330"/>
                <a:gd name="T28" fmla="*/ 341 w 360"/>
                <a:gd name="T29" fmla="*/ 301 h 330"/>
                <a:gd name="T30" fmla="*/ 335 w 360"/>
                <a:gd name="T31" fmla="*/ 310 h 330"/>
                <a:gd name="T32" fmla="*/ 320 w 360"/>
                <a:gd name="T33" fmla="*/ 297 h 330"/>
                <a:gd name="T34" fmla="*/ 315 w 360"/>
                <a:gd name="T35" fmla="*/ 319 h 330"/>
                <a:gd name="T36" fmla="*/ 324 w 360"/>
                <a:gd name="T37" fmla="*/ 327 h 330"/>
                <a:gd name="T38" fmla="*/ 325 w 360"/>
                <a:gd name="T39" fmla="*/ 328 h 330"/>
                <a:gd name="T40" fmla="*/ 325 w 360"/>
                <a:gd name="T41" fmla="*/ 328 h 330"/>
                <a:gd name="T42" fmla="*/ 331 w 360"/>
                <a:gd name="T43" fmla="*/ 328 h 330"/>
                <a:gd name="T44" fmla="*/ 359 w 360"/>
                <a:gd name="T45" fmla="*/ 303 h 330"/>
                <a:gd name="T46" fmla="*/ 320 w 360"/>
                <a:gd name="T47" fmla="*/ 251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0" h="330">
                  <a:moveTo>
                    <a:pt x="320" y="251"/>
                  </a:moveTo>
                  <a:cubicBezTo>
                    <a:pt x="274" y="209"/>
                    <a:pt x="227" y="167"/>
                    <a:pt x="180" y="126"/>
                  </a:cubicBezTo>
                  <a:cubicBezTo>
                    <a:pt x="136" y="88"/>
                    <a:pt x="92" y="48"/>
                    <a:pt x="44" y="14"/>
                  </a:cubicBezTo>
                  <a:cubicBezTo>
                    <a:pt x="31" y="5"/>
                    <a:pt x="23" y="0"/>
                    <a:pt x="8" y="11"/>
                  </a:cubicBezTo>
                  <a:cubicBezTo>
                    <a:pt x="3" y="15"/>
                    <a:pt x="1" y="19"/>
                    <a:pt x="0" y="23"/>
                  </a:cubicBezTo>
                  <a:cubicBezTo>
                    <a:pt x="5" y="25"/>
                    <a:pt x="11" y="26"/>
                    <a:pt x="16" y="26"/>
                  </a:cubicBezTo>
                  <a:cubicBezTo>
                    <a:pt x="17" y="26"/>
                    <a:pt x="17" y="26"/>
                    <a:pt x="18" y="26"/>
                  </a:cubicBezTo>
                  <a:cubicBezTo>
                    <a:pt x="17" y="23"/>
                    <a:pt x="18" y="22"/>
                    <a:pt x="16" y="23"/>
                  </a:cubicBezTo>
                  <a:cubicBezTo>
                    <a:pt x="17" y="23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3" y="23"/>
                    <a:pt x="29" y="28"/>
                    <a:pt x="33" y="31"/>
                  </a:cubicBezTo>
                  <a:cubicBezTo>
                    <a:pt x="53" y="45"/>
                    <a:pt x="72" y="61"/>
                    <a:pt x="91" y="76"/>
                  </a:cubicBezTo>
                  <a:cubicBezTo>
                    <a:pt x="146" y="122"/>
                    <a:pt x="200" y="170"/>
                    <a:pt x="254" y="218"/>
                  </a:cubicBezTo>
                  <a:cubicBezTo>
                    <a:pt x="274" y="236"/>
                    <a:pt x="294" y="254"/>
                    <a:pt x="314" y="272"/>
                  </a:cubicBezTo>
                  <a:cubicBezTo>
                    <a:pt x="324" y="281"/>
                    <a:pt x="334" y="290"/>
                    <a:pt x="341" y="301"/>
                  </a:cubicBezTo>
                  <a:cubicBezTo>
                    <a:pt x="346" y="308"/>
                    <a:pt x="342" y="310"/>
                    <a:pt x="335" y="310"/>
                  </a:cubicBezTo>
                  <a:cubicBezTo>
                    <a:pt x="327" y="303"/>
                    <a:pt x="317" y="294"/>
                    <a:pt x="320" y="297"/>
                  </a:cubicBezTo>
                  <a:cubicBezTo>
                    <a:pt x="315" y="304"/>
                    <a:pt x="314" y="311"/>
                    <a:pt x="315" y="319"/>
                  </a:cubicBezTo>
                  <a:cubicBezTo>
                    <a:pt x="312" y="316"/>
                    <a:pt x="318" y="322"/>
                    <a:pt x="324" y="327"/>
                  </a:cubicBezTo>
                  <a:cubicBezTo>
                    <a:pt x="324" y="327"/>
                    <a:pt x="325" y="327"/>
                    <a:pt x="325" y="328"/>
                  </a:cubicBezTo>
                  <a:cubicBezTo>
                    <a:pt x="325" y="328"/>
                    <a:pt x="325" y="328"/>
                    <a:pt x="325" y="328"/>
                  </a:cubicBezTo>
                  <a:cubicBezTo>
                    <a:pt x="327" y="330"/>
                    <a:pt x="329" y="329"/>
                    <a:pt x="331" y="328"/>
                  </a:cubicBezTo>
                  <a:cubicBezTo>
                    <a:pt x="345" y="327"/>
                    <a:pt x="359" y="318"/>
                    <a:pt x="359" y="303"/>
                  </a:cubicBezTo>
                  <a:cubicBezTo>
                    <a:pt x="360" y="281"/>
                    <a:pt x="335" y="264"/>
                    <a:pt x="320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23347" y="3900319"/>
            <a:ext cx="1695827" cy="847268"/>
          </a:xfrm>
          <a:custGeom>
            <a:avLst/>
            <a:gdLst>
              <a:gd name="T0" fmla="*/ 26 w 527"/>
              <a:gd name="T1" fmla="*/ 18 h 263"/>
              <a:gd name="T2" fmla="*/ 1 w 527"/>
              <a:gd name="T3" fmla="*/ 157 h 263"/>
              <a:gd name="T4" fmla="*/ 17 w 527"/>
              <a:gd name="T5" fmla="*/ 180 h 263"/>
              <a:gd name="T6" fmla="*/ 478 w 527"/>
              <a:gd name="T7" fmla="*/ 261 h 263"/>
              <a:gd name="T8" fmla="*/ 500 w 527"/>
              <a:gd name="T9" fmla="*/ 245 h 263"/>
              <a:gd name="T10" fmla="*/ 525 w 527"/>
              <a:gd name="T11" fmla="*/ 106 h 263"/>
              <a:gd name="T12" fmla="*/ 509 w 527"/>
              <a:gd name="T13" fmla="*/ 84 h 263"/>
              <a:gd name="T14" fmla="*/ 49 w 527"/>
              <a:gd name="T15" fmla="*/ 2 h 263"/>
              <a:gd name="T16" fmla="*/ 26 w 527"/>
              <a:gd name="T17" fmla="*/ 18 h 263"/>
              <a:gd name="T18" fmla="*/ 97 w 527"/>
              <a:gd name="T19" fmla="*/ 102 h 263"/>
              <a:gd name="T20" fmla="*/ 63 w 527"/>
              <a:gd name="T21" fmla="*/ 126 h 263"/>
              <a:gd name="T22" fmla="*/ 39 w 527"/>
              <a:gd name="T23" fmla="*/ 92 h 263"/>
              <a:gd name="T24" fmla="*/ 73 w 527"/>
              <a:gd name="T25" fmla="*/ 68 h 263"/>
              <a:gd name="T26" fmla="*/ 97 w 527"/>
              <a:gd name="T27" fmla="*/ 10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7" h="263">
                <a:moveTo>
                  <a:pt x="26" y="18"/>
                </a:moveTo>
                <a:cubicBezTo>
                  <a:pt x="1" y="157"/>
                  <a:pt x="1" y="157"/>
                  <a:pt x="1" y="157"/>
                </a:cubicBezTo>
                <a:cubicBezTo>
                  <a:pt x="0" y="168"/>
                  <a:pt x="7" y="178"/>
                  <a:pt x="17" y="180"/>
                </a:cubicBezTo>
                <a:cubicBezTo>
                  <a:pt x="478" y="261"/>
                  <a:pt x="478" y="261"/>
                  <a:pt x="478" y="261"/>
                </a:cubicBezTo>
                <a:cubicBezTo>
                  <a:pt x="488" y="263"/>
                  <a:pt x="498" y="256"/>
                  <a:pt x="500" y="245"/>
                </a:cubicBezTo>
                <a:cubicBezTo>
                  <a:pt x="525" y="106"/>
                  <a:pt x="525" y="106"/>
                  <a:pt x="525" y="106"/>
                </a:cubicBezTo>
                <a:cubicBezTo>
                  <a:pt x="527" y="96"/>
                  <a:pt x="520" y="86"/>
                  <a:pt x="509" y="84"/>
                </a:cubicBezTo>
                <a:cubicBezTo>
                  <a:pt x="49" y="2"/>
                  <a:pt x="49" y="2"/>
                  <a:pt x="49" y="2"/>
                </a:cubicBezTo>
                <a:cubicBezTo>
                  <a:pt x="38" y="0"/>
                  <a:pt x="28" y="7"/>
                  <a:pt x="26" y="18"/>
                </a:cubicBezTo>
                <a:close/>
                <a:moveTo>
                  <a:pt x="97" y="102"/>
                </a:moveTo>
                <a:cubicBezTo>
                  <a:pt x="94" y="119"/>
                  <a:pt x="79" y="129"/>
                  <a:pt x="63" y="126"/>
                </a:cubicBezTo>
                <a:cubicBezTo>
                  <a:pt x="47" y="124"/>
                  <a:pt x="36" y="108"/>
                  <a:pt x="39" y="92"/>
                </a:cubicBezTo>
                <a:cubicBezTo>
                  <a:pt x="41" y="76"/>
                  <a:pt x="57" y="65"/>
                  <a:pt x="73" y="68"/>
                </a:cubicBezTo>
                <a:cubicBezTo>
                  <a:pt x="89" y="71"/>
                  <a:pt x="100" y="86"/>
                  <a:pt x="97" y="102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28394" y="3336763"/>
            <a:ext cx="1641663" cy="617719"/>
          </a:xfrm>
          <a:custGeom>
            <a:avLst/>
            <a:gdLst>
              <a:gd name="T0" fmla="*/ 4 w 510"/>
              <a:gd name="T1" fmla="*/ 19 h 192"/>
              <a:gd name="T2" fmla="*/ 0 w 510"/>
              <a:gd name="T3" fmla="*/ 160 h 192"/>
              <a:gd name="T4" fmla="*/ 19 w 510"/>
              <a:gd name="T5" fmla="*/ 180 h 192"/>
              <a:gd name="T6" fmla="*/ 487 w 510"/>
              <a:gd name="T7" fmla="*/ 192 h 192"/>
              <a:gd name="T8" fmla="*/ 507 w 510"/>
              <a:gd name="T9" fmla="*/ 173 h 192"/>
              <a:gd name="T10" fmla="*/ 510 w 510"/>
              <a:gd name="T11" fmla="*/ 32 h 192"/>
              <a:gd name="T12" fmla="*/ 491 w 510"/>
              <a:gd name="T13" fmla="*/ 12 h 192"/>
              <a:gd name="T14" fmla="*/ 24 w 510"/>
              <a:gd name="T15" fmla="*/ 0 h 192"/>
              <a:gd name="T16" fmla="*/ 4 w 510"/>
              <a:gd name="T17" fmla="*/ 19 h 192"/>
              <a:gd name="T18" fmla="*/ 87 w 510"/>
              <a:gd name="T19" fmla="*/ 92 h 192"/>
              <a:gd name="T20" fmla="*/ 56 w 510"/>
              <a:gd name="T21" fmla="*/ 121 h 192"/>
              <a:gd name="T22" fmla="*/ 27 w 510"/>
              <a:gd name="T23" fmla="*/ 90 h 192"/>
              <a:gd name="T24" fmla="*/ 58 w 510"/>
              <a:gd name="T25" fmla="*/ 61 h 192"/>
              <a:gd name="T26" fmla="*/ 87 w 510"/>
              <a:gd name="T2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0" h="192">
                <a:moveTo>
                  <a:pt x="4" y="19"/>
                </a:moveTo>
                <a:cubicBezTo>
                  <a:pt x="0" y="160"/>
                  <a:pt x="0" y="160"/>
                  <a:pt x="0" y="160"/>
                </a:cubicBezTo>
                <a:cubicBezTo>
                  <a:pt x="0" y="171"/>
                  <a:pt x="8" y="180"/>
                  <a:pt x="19" y="180"/>
                </a:cubicBezTo>
                <a:cubicBezTo>
                  <a:pt x="487" y="192"/>
                  <a:pt x="487" y="192"/>
                  <a:pt x="487" y="192"/>
                </a:cubicBezTo>
                <a:cubicBezTo>
                  <a:pt x="497" y="192"/>
                  <a:pt x="506" y="184"/>
                  <a:pt x="507" y="173"/>
                </a:cubicBezTo>
                <a:cubicBezTo>
                  <a:pt x="510" y="32"/>
                  <a:pt x="510" y="32"/>
                  <a:pt x="510" y="32"/>
                </a:cubicBezTo>
                <a:cubicBezTo>
                  <a:pt x="510" y="21"/>
                  <a:pt x="502" y="12"/>
                  <a:pt x="491" y="12"/>
                </a:cubicBezTo>
                <a:cubicBezTo>
                  <a:pt x="24" y="0"/>
                  <a:pt x="24" y="0"/>
                  <a:pt x="24" y="0"/>
                </a:cubicBezTo>
                <a:cubicBezTo>
                  <a:pt x="13" y="0"/>
                  <a:pt x="4" y="8"/>
                  <a:pt x="4" y="19"/>
                </a:cubicBezTo>
                <a:close/>
                <a:moveTo>
                  <a:pt x="87" y="92"/>
                </a:moveTo>
                <a:cubicBezTo>
                  <a:pt x="86" y="108"/>
                  <a:pt x="73" y="121"/>
                  <a:pt x="56" y="121"/>
                </a:cubicBezTo>
                <a:cubicBezTo>
                  <a:pt x="40" y="120"/>
                  <a:pt x="27" y="107"/>
                  <a:pt x="27" y="90"/>
                </a:cubicBezTo>
                <a:cubicBezTo>
                  <a:pt x="28" y="74"/>
                  <a:pt x="41" y="61"/>
                  <a:pt x="58" y="61"/>
                </a:cubicBezTo>
                <a:cubicBezTo>
                  <a:pt x="74" y="62"/>
                  <a:pt x="87" y="75"/>
                  <a:pt x="87" y="92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4174311" y="3468302"/>
            <a:ext cx="1566866" cy="232128"/>
          </a:xfrm>
          <a:custGeom>
            <a:avLst/>
            <a:gdLst>
              <a:gd name="T0" fmla="*/ 478 w 487"/>
              <a:gd name="T1" fmla="*/ 31 h 72"/>
              <a:gd name="T2" fmla="*/ 411 w 487"/>
              <a:gd name="T3" fmla="*/ 15 h 72"/>
              <a:gd name="T4" fmla="*/ 217 w 487"/>
              <a:gd name="T5" fmla="*/ 6 h 72"/>
              <a:gd name="T6" fmla="*/ 35 w 487"/>
              <a:gd name="T7" fmla="*/ 4 h 72"/>
              <a:gd name="T8" fmla="*/ 4 w 487"/>
              <a:gd name="T9" fmla="*/ 25 h 72"/>
              <a:gd name="T10" fmla="*/ 34 w 487"/>
              <a:gd name="T11" fmla="*/ 52 h 72"/>
              <a:gd name="T12" fmla="*/ 273 w 487"/>
              <a:gd name="T13" fmla="*/ 65 h 72"/>
              <a:gd name="T14" fmla="*/ 422 w 487"/>
              <a:gd name="T15" fmla="*/ 71 h 72"/>
              <a:gd name="T16" fmla="*/ 423 w 487"/>
              <a:gd name="T17" fmla="*/ 51 h 72"/>
              <a:gd name="T18" fmla="*/ 164 w 487"/>
              <a:gd name="T19" fmla="*/ 40 h 72"/>
              <a:gd name="T20" fmla="*/ 76 w 487"/>
              <a:gd name="T21" fmla="*/ 37 h 72"/>
              <a:gd name="T22" fmla="*/ 74 w 487"/>
              <a:gd name="T23" fmla="*/ 56 h 72"/>
              <a:gd name="T24" fmla="*/ 38 w 487"/>
              <a:gd name="T25" fmla="*/ 44 h 72"/>
              <a:gd name="T26" fmla="*/ 26 w 487"/>
              <a:gd name="T27" fmla="*/ 41 h 72"/>
              <a:gd name="T28" fmla="*/ 26 w 487"/>
              <a:gd name="T29" fmla="*/ 32 h 72"/>
              <a:gd name="T30" fmla="*/ 25 w 487"/>
              <a:gd name="T31" fmla="*/ 31 h 72"/>
              <a:gd name="T32" fmla="*/ 19 w 487"/>
              <a:gd name="T33" fmla="*/ 29 h 72"/>
              <a:gd name="T34" fmla="*/ 20 w 487"/>
              <a:gd name="T35" fmla="*/ 27 h 72"/>
              <a:gd name="T36" fmla="*/ 20 w 487"/>
              <a:gd name="T37" fmla="*/ 27 h 72"/>
              <a:gd name="T38" fmla="*/ 26 w 487"/>
              <a:gd name="T39" fmla="*/ 25 h 72"/>
              <a:gd name="T40" fmla="*/ 26 w 487"/>
              <a:gd name="T41" fmla="*/ 25 h 72"/>
              <a:gd name="T42" fmla="*/ 27 w 487"/>
              <a:gd name="T43" fmla="*/ 25 h 72"/>
              <a:gd name="T44" fmla="*/ 29 w 487"/>
              <a:gd name="T45" fmla="*/ 25 h 72"/>
              <a:gd name="T46" fmla="*/ 30 w 487"/>
              <a:gd name="T47" fmla="*/ 25 h 72"/>
              <a:gd name="T48" fmla="*/ 32 w 487"/>
              <a:gd name="T49" fmla="*/ 25 h 72"/>
              <a:gd name="T50" fmla="*/ 32 w 487"/>
              <a:gd name="T51" fmla="*/ 25 h 72"/>
              <a:gd name="T52" fmla="*/ 35 w 487"/>
              <a:gd name="T53" fmla="*/ 24 h 72"/>
              <a:gd name="T54" fmla="*/ 38 w 487"/>
              <a:gd name="T55" fmla="*/ 24 h 72"/>
              <a:gd name="T56" fmla="*/ 62 w 487"/>
              <a:gd name="T57" fmla="*/ 23 h 72"/>
              <a:gd name="T58" fmla="*/ 114 w 487"/>
              <a:gd name="T59" fmla="*/ 23 h 72"/>
              <a:gd name="T60" fmla="*/ 337 w 487"/>
              <a:gd name="T61" fmla="*/ 31 h 72"/>
              <a:gd name="T62" fmla="*/ 421 w 487"/>
              <a:gd name="T63" fmla="*/ 36 h 72"/>
              <a:gd name="T64" fmla="*/ 462 w 487"/>
              <a:gd name="T65" fmla="*/ 41 h 72"/>
              <a:gd name="T66" fmla="*/ 463 w 487"/>
              <a:gd name="T67" fmla="*/ 52 h 72"/>
              <a:gd name="T68" fmla="*/ 448 w 487"/>
              <a:gd name="T69" fmla="*/ 52 h 72"/>
              <a:gd name="T70" fmla="*/ 458 w 487"/>
              <a:gd name="T71" fmla="*/ 72 h 72"/>
              <a:gd name="T72" fmla="*/ 466 w 487"/>
              <a:gd name="T73" fmla="*/ 72 h 72"/>
              <a:gd name="T74" fmla="*/ 467 w 487"/>
              <a:gd name="T75" fmla="*/ 72 h 72"/>
              <a:gd name="T76" fmla="*/ 468 w 487"/>
              <a:gd name="T77" fmla="*/ 72 h 72"/>
              <a:gd name="T78" fmla="*/ 472 w 487"/>
              <a:gd name="T79" fmla="*/ 69 h 72"/>
              <a:gd name="T80" fmla="*/ 478 w 487"/>
              <a:gd name="T81" fmla="*/ 31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7" h="72">
                <a:moveTo>
                  <a:pt x="478" y="31"/>
                </a:moveTo>
                <a:cubicBezTo>
                  <a:pt x="464" y="13"/>
                  <a:pt x="432" y="16"/>
                  <a:pt x="411" y="15"/>
                </a:cubicBezTo>
                <a:cubicBezTo>
                  <a:pt x="346" y="11"/>
                  <a:pt x="282" y="8"/>
                  <a:pt x="217" y="6"/>
                </a:cubicBezTo>
                <a:cubicBezTo>
                  <a:pt x="156" y="4"/>
                  <a:pt x="95" y="0"/>
                  <a:pt x="35" y="4"/>
                </a:cubicBezTo>
                <a:cubicBezTo>
                  <a:pt x="18" y="5"/>
                  <a:pt x="9" y="7"/>
                  <a:pt x="4" y="25"/>
                </a:cubicBezTo>
                <a:cubicBezTo>
                  <a:pt x="0" y="43"/>
                  <a:pt x="19" y="51"/>
                  <a:pt x="34" y="52"/>
                </a:cubicBezTo>
                <a:cubicBezTo>
                  <a:pt x="113" y="61"/>
                  <a:pt x="193" y="62"/>
                  <a:pt x="273" y="65"/>
                </a:cubicBezTo>
                <a:cubicBezTo>
                  <a:pt x="323" y="67"/>
                  <a:pt x="373" y="69"/>
                  <a:pt x="422" y="71"/>
                </a:cubicBezTo>
                <a:cubicBezTo>
                  <a:pt x="423" y="51"/>
                  <a:pt x="423" y="51"/>
                  <a:pt x="423" y="51"/>
                </a:cubicBezTo>
                <a:cubicBezTo>
                  <a:pt x="337" y="48"/>
                  <a:pt x="251" y="44"/>
                  <a:pt x="164" y="40"/>
                </a:cubicBezTo>
                <a:cubicBezTo>
                  <a:pt x="135" y="39"/>
                  <a:pt x="105" y="38"/>
                  <a:pt x="76" y="37"/>
                </a:cubicBezTo>
                <a:cubicBezTo>
                  <a:pt x="75" y="43"/>
                  <a:pt x="75" y="49"/>
                  <a:pt x="74" y="56"/>
                </a:cubicBezTo>
                <a:cubicBezTo>
                  <a:pt x="62" y="51"/>
                  <a:pt x="50" y="47"/>
                  <a:pt x="38" y="44"/>
                </a:cubicBezTo>
                <a:cubicBezTo>
                  <a:pt x="33" y="42"/>
                  <a:pt x="29" y="41"/>
                  <a:pt x="26" y="41"/>
                </a:cubicBezTo>
                <a:cubicBezTo>
                  <a:pt x="26" y="38"/>
                  <a:pt x="26" y="35"/>
                  <a:pt x="26" y="32"/>
                </a:cubicBezTo>
                <a:cubicBezTo>
                  <a:pt x="26" y="32"/>
                  <a:pt x="26" y="31"/>
                  <a:pt x="25" y="31"/>
                </a:cubicBezTo>
                <a:cubicBezTo>
                  <a:pt x="20" y="30"/>
                  <a:pt x="20" y="26"/>
                  <a:pt x="19" y="29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2" y="26"/>
                  <a:pt x="24" y="25"/>
                  <a:pt x="26" y="25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25"/>
                  <a:pt x="26" y="25"/>
                  <a:pt x="27" y="25"/>
                </a:cubicBezTo>
                <a:cubicBezTo>
                  <a:pt x="27" y="25"/>
                  <a:pt x="28" y="25"/>
                  <a:pt x="29" y="25"/>
                </a:cubicBezTo>
                <a:cubicBezTo>
                  <a:pt x="29" y="25"/>
                  <a:pt x="29" y="25"/>
                  <a:pt x="30" y="25"/>
                </a:cubicBezTo>
                <a:cubicBezTo>
                  <a:pt x="30" y="25"/>
                  <a:pt x="31" y="25"/>
                  <a:pt x="32" y="25"/>
                </a:cubicBezTo>
                <a:cubicBezTo>
                  <a:pt x="32" y="25"/>
                  <a:pt x="32" y="25"/>
                  <a:pt x="32" y="25"/>
                </a:cubicBezTo>
                <a:cubicBezTo>
                  <a:pt x="33" y="24"/>
                  <a:pt x="34" y="24"/>
                  <a:pt x="35" y="24"/>
                </a:cubicBezTo>
                <a:cubicBezTo>
                  <a:pt x="36" y="24"/>
                  <a:pt x="37" y="24"/>
                  <a:pt x="38" y="24"/>
                </a:cubicBezTo>
                <a:cubicBezTo>
                  <a:pt x="46" y="24"/>
                  <a:pt x="54" y="23"/>
                  <a:pt x="62" y="23"/>
                </a:cubicBezTo>
                <a:cubicBezTo>
                  <a:pt x="80" y="23"/>
                  <a:pt x="97" y="23"/>
                  <a:pt x="114" y="23"/>
                </a:cubicBezTo>
                <a:cubicBezTo>
                  <a:pt x="188" y="24"/>
                  <a:pt x="262" y="27"/>
                  <a:pt x="337" y="31"/>
                </a:cubicBezTo>
                <a:cubicBezTo>
                  <a:pt x="365" y="32"/>
                  <a:pt x="393" y="34"/>
                  <a:pt x="421" y="36"/>
                </a:cubicBezTo>
                <a:cubicBezTo>
                  <a:pt x="435" y="36"/>
                  <a:pt x="449" y="37"/>
                  <a:pt x="462" y="41"/>
                </a:cubicBezTo>
                <a:cubicBezTo>
                  <a:pt x="470" y="44"/>
                  <a:pt x="468" y="47"/>
                  <a:pt x="463" y="52"/>
                </a:cubicBezTo>
                <a:cubicBezTo>
                  <a:pt x="454" y="52"/>
                  <a:pt x="444" y="51"/>
                  <a:pt x="448" y="52"/>
                </a:cubicBezTo>
                <a:cubicBezTo>
                  <a:pt x="449" y="60"/>
                  <a:pt x="452" y="67"/>
                  <a:pt x="458" y="72"/>
                </a:cubicBezTo>
                <a:cubicBezTo>
                  <a:pt x="460" y="72"/>
                  <a:pt x="463" y="72"/>
                  <a:pt x="466" y="72"/>
                </a:cubicBezTo>
                <a:cubicBezTo>
                  <a:pt x="466" y="72"/>
                  <a:pt x="467" y="72"/>
                  <a:pt x="467" y="72"/>
                </a:cubicBezTo>
                <a:cubicBezTo>
                  <a:pt x="467" y="72"/>
                  <a:pt x="467" y="72"/>
                  <a:pt x="468" y="72"/>
                </a:cubicBezTo>
                <a:cubicBezTo>
                  <a:pt x="470" y="72"/>
                  <a:pt x="472" y="71"/>
                  <a:pt x="472" y="69"/>
                </a:cubicBezTo>
                <a:cubicBezTo>
                  <a:pt x="482" y="59"/>
                  <a:pt x="487" y="43"/>
                  <a:pt x="478" y="3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8867" y="2231574"/>
            <a:ext cx="1712592" cy="1040709"/>
          </a:xfrm>
          <a:custGeom>
            <a:avLst/>
            <a:gdLst>
              <a:gd name="T0" fmla="*/ 3 w 532"/>
              <a:gd name="T1" fmla="*/ 173 h 323"/>
              <a:gd name="T2" fmla="*/ 47 w 532"/>
              <a:gd name="T3" fmla="*/ 307 h 323"/>
              <a:gd name="T4" fmla="*/ 72 w 532"/>
              <a:gd name="T5" fmla="*/ 320 h 323"/>
              <a:gd name="T6" fmla="*/ 516 w 532"/>
              <a:gd name="T7" fmla="*/ 175 h 323"/>
              <a:gd name="T8" fmla="*/ 529 w 532"/>
              <a:gd name="T9" fmla="*/ 150 h 323"/>
              <a:gd name="T10" fmla="*/ 485 w 532"/>
              <a:gd name="T11" fmla="*/ 16 h 323"/>
              <a:gd name="T12" fmla="*/ 460 w 532"/>
              <a:gd name="T13" fmla="*/ 3 h 323"/>
              <a:gd name="T14" fmla="*/ 16 w 532"/>
              <a:gd name="T15" fmla="*/ 149 h 323"/>
              <a:gd name="T16" fmla="*/ 3 w 532"/>
              <a:gd name="T17" fmla="*/ 173 h 323"/>
              <a:gd name="T18" fmla="*/ 106 w 532"/>
              <a:gd name="T19" fmla="*/ 214 h 323"/>
              <a:gd name="T20" fmla="*/ 87 w 532"/>
              <a:gd name="T21" fmla="*/ 252 h 323"/>
              <a:gd name="T22" fmla="*/ 49 w 532"/>
              <a:gd name="T23" fmla="*/ 233 h 323"/>
              <a:gd name="T24" fmla="*/ 68 w 532"/>
              <a:gd name="T25" fmla="*/ 195 h 323"/>
              <a:gd name="T26" fmla="*/ 106 w 532"/>
              <a:gd name="T27" fmla="*/ 214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32" h="323">
                <a:moveTo>
                  <a:pt x="3" y="173"/>
                </a:moveTo>
                <a:cubicBezTo>
                  <a:pt x="47" y="307"/>
                  <a:pt x="47" y="307"/>
                  <a:pt x="47" y="307"/>
                </a:cubicBezTo>
                <a:cubicBezTo>
                  <a:pt x="50" y="318"/>
                  <a:pt x="61" y="323"/>
                  <a:pt x="72" y="320"/>
                </a:cubicBezTo>
                <a:cubicBezTo>
                  <a:pt x="516" y="175"/>
                  <a:pt x="516" y="175"/>
                  <a:pt x="516" y="175"/>
                </a:cubicBezTo>
                <a:cubicBezTo>
                  <a:pt x="526" y="171"/>
                  <a:pt x="532" y="160"/>
                  <a:pt x="529" y="150"/>
                </a:cubicBezTo>
                <a:cubicBezTo>
                  <a:pt x="485" y="16"/>
                  <a:pt x="485" y="16"/>
                  <a:pt x="485" y="16"/>
                </a:cubicBezTo>
                <a:cubicBezTo>
                  <a:pt x="481" y="6"/>
                  <a:pt x="470" y="0"/>
                  <a:pt x="460" y="3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5" y="152"/>
                  <a:pt x="0" y="163"/>
                  <a:pt x="3" y="173"/>
                </a:cubicBezTo>
                <a:close/>
                <a:moveTo>
                  <a:pt x="106" y="214"/>
                </a:moveTo>
                <a:cubicBezTo>
                  <a:pt x="111" y="230"/>
                  <a:pt x="102" y="246"/>
                  <a:pt x="87" y="252"/>
                </a:cubicBezTo>
                <a:cubicBezTo>
                  <a:pt x="71" y="257"/>
                  <a:pt x="54" y="248"/>
                  <a:pt x="49" y="233"/>
                </a:cubicBezTo>
                <a:cubicBezTo>
                  <a:pt x="44" y="217"/>
                  <a:pt x="53" y="200"/>
                  <a:pt x="68" y="195"/>
                </a:cubicBezTo>
                <a:cubicBezTo>
                  <a:pt x="84" y="190"/>
                  <a:pt x="101" y="198"/>
                  <a:pt x="106" y="214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9" name="Group 31出自【趣你的PPT】(微信:qunideppt)：最优质的PPT资源库"/>
          <p:cNvGrpSpPr/>
          <p:nvPr/>
        </p:nvGrpSpPr>
        <p:grpSpPr>
          <a:xfrm>
            <a:off x="4163994" y="3586946"/>
            <a:ext cx="1400508" cy="700254"/>
            <a:chOff x="6673850" y="3522663"/>
            <a:chExt cx="1724025" cy="862012"/>
          </a:xfrm>
          <a:solidFill>
            <a:schemeClr val="bg1">
              <a:lumMod val="65000"/>
            </a:schemeClr>
          </a:solidFill>
        </p:grpSpPr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31025" y="3733800"/>
              <a:ext cx="1236662" cy="587375"/>
            </a:xfrm>
            <a:custGeom>
              <a:avLst/>
              <a:gdLst>
                <a:gd name="T0" fmla="*/ 79 w 312"/>
                <a:gd name="T1" fmla="*/ 31 h 148"/>
                <a:gd name="T2" fmla="*/ 6 w 312"/>
                <a:gd name="T3" fmla="*/ 0 h 148"/>
                <a:gd name="T4" fmla="*/ 0 w 312"/>
                <a:gd name="T5" fmla="*/ 18 h 148"/>
                <a:gd name="T6" fmla="*/ 168 w 312"/>
                <a:gd name="T7" fmla="*/ 90 h 148"/>
                <a:gd name="T8" fmla="*/ 306 w 312"/>
                <a:gd name="T9" fmla="*/ 148 h 148"/>
                <a:gd name="T10" fmla="*/ 309 w 312"/>
                <a:gd name="T11" fmla="*/ 129 h 148"/>
                <a:gd name="T12" fmla="*/ 79 w 312"/>
                <a:gd name="T13" fmla="*/ 3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148">
                  <a:moveTo>
                    <a:pt x="79" y="31"/>
                  </a:moveTo>
                  <a:cubicBezTo>
                    <a:pt x="55" y="20"/>
                    <a:pt x="30" y="10"/>
                    <a:pt x="6" y="0"/>
                  </a:cubicBezTo>
                  <a:cubicBezTo>
                    <a:pt x="4" y="6"/>
                    <a:pt x="2" y="12"/>
                    <a:pt x="0" y="18"/>
                  </a:cubicBezTo>
                  <a:cubicBezTo>
                    <a:pt x="55" y="44"/>
                    <a:pt x="112" y="67"/>
                    <a:pt x="168" y="90"/>
                  </a:cubicBezTo>
                  <a:cubicBezTo>
                    <a:pt x="214" y="110"/>
                    <a:pt x="260" y="129"/>
                    <a:pt x="306" y="148"/>
                  </a:cubicBezTo>
                  <a:cubicBezTo>
                    <a:pt x="309" y="129"/>
                    <a:pt x="309" y="129"/>
                    <a:pt x="309" y="129"/>
                  </a:cubicBezTo>
                  <a:cubicBezTo>
                    <a:pt x="312" y="130"/>
                    <a:pt x="158" y="65"/>
                    <a:pt x="7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73850" y="3522663"/>
              <a:ext cx="1724025" cy="862012"/>
            </a:xfrm>
            <a:custGeom>
              <a:avLst/>
              <a:gdLst>
                <a:gd name="T0" fmla="*/ 431 w 435"/>
                <a:gd name="T1" fmla="*/ 182 h 217"/>
                <a:gd name="T2" fmla="*/ 377 w 435"/>
                <a:gd name="T3" fmla="*/ 145 h 217"/>
                <a:gd name="T4" fmla="*/ 205 w 435"/>
                <a:gd name="T5" fmla="*/ 70 h 217"/>
                <a:gd name="T6" fmla="*/ 41 w 435"/>
                <a:gd name="T7" fmla="*/ 7 h 217"/>
                <a:gd name="T8" fmla="*/ 5 w 435"/>
                <a:gd name="T9" fmla="*/ 15 h 217"/>
                <a:gd name="T10" fmla="*/ 5 w 435"/>
                <a:gd name="T11" fmla="*/ 36 h 217"/>
                <a:gd name="T12" fmla="*/ 19 w 435"/>
                <a:gd name="T13" fmla="*/ 25 h 217"/>
                <a:gd name="T14" fmla="*/ 17 w 435"/>
                <a:gd name="T15" fmla="*/ 24 h 217"/>
                <a:gd name="T16" fmla="*/ 19 w 435"/>
                <a:gd name="T17" fmla="*/ 22 h 217"/>
                <a:gd name="T18" fmla="*/ 19 w 435"/>
                <a:gd name="T19" fmla="*/ 22 h 217"/>
                <a:gd name="T20" fmla="*/ 21 w 435"/>
                <a:gd name="T21" fmla="*/ 22 h 217"/>
                <a:gd name="T22" fmla="*/ 21 w 435"/>
                <a:gd name="T23" fmla="*/ 22 h 217"/>
                <a:gd name="T24" fmla="*/ 21 w 435"/>
                <a:gd name="T25" fmla="*/ 22 h 217"/>
                <a:gd name="T26" fmla="*/ 24 w 435"/>
                <a:gd name="T27" fmla="*/ 22 h 217"/>
                <a:gd name="T28" fmla="*/ 25 w 435"/>
                <a:gd name="T29" fmla="*/ 23 h 217"/>
                <a:gd name="T30" fmla="*/ 28 w 435"/>
                <a:gd name="T31" fmla="*/ 24 h 217"/>
                <a:gd name="T32" fmla="*/ 29 w 435"/>
                <a:gd name="T33" fmla="*/ 24 h 217"/>
                <a:gd name="T34" fmla="*/ 32 w 435"/>
                <a:gd name="T35" fmla="*/ 25 h 217"/>
                <a:gd name="T36" fmla="*/ 36 w 435"/>
                <a:gd name="T37" fmla="*/ 26 h 217"/>
                <a:gd name="T38" fmla="*/ 51 w 435"/>
                <a:gd name="T39" fmla="*/ 31 h 217"/>
                <a:gd name="T40" fmla="*/ 54 w 435"/>
                <a:gd name="T41" fmla="*/ 32 h 217"/>
                <a:gd name="T42" fmla="*/ 67 w 435"/>
                <a:gd name="T43" fmla="*/ 37 h 217"/>
                <a:gd name="T44" fmla="*/ 74 w 435"/>
                <a:gd name="T45" fmla="*/ 39 h 217"/>
                <a:gd name="T46" fmla="*/ 74 w 435"/>
                <a:gd name="T47" fmla="*/ 39 h 217"/>
                <a:gd name="T48" fmla="*/ 105 w 435"/>
                <a:gd name="T49" fmla="*/ 51 h 217"/>
                <a:gd name="T50" fmla="*/ 303 w 435"/>
                <a:gd name="T51" fmla="*/ 134 h 217"/>
                <a:gd name="T52" fmla="*/ 378 w 435"/>
                <a:gd name="T53" fmla="*/ 167 h 217"/>
                <a:gd name="T54" fmla="*/ 413 w 435"/>
                <a:gd name="T55" fmla="*/ 186 h 217"/>
                <a:gd name="T56" fmla="*/ 410 w 435"/>
                <a:gd name="T57" fmla="*/ 196 h 217"/>
                <a:gd name="T58" fmla="*/ 398 w 435"/>
                <a:gd name="T59" fmla="*/ 192 h 217"/>
                <a:gd name="T60" fmla="*/ 408 w 435"/>
                <a:gd name="T61" fmla="*/ 217 h 217"/>
                <a:gd name="T62" fmla="*/ 412 w 435"/>
                <a:gd name="T63" fmla="*/ 215 h 217"/>
                <a:gd name="T64" fmla="*/ 431 w 435"/>
                <a:gd name="T65" fmla="*/ 18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217">
                  <a:moveTo>
                    <a:pt x="431" y="182"/>
                  </a:moveTo>
                  <a:cubicBezTo>
                    <a:pt x="425" y="161"/>
                    <a:pt x="395" y="153"/>
                    <a:pt x="377" y="145"/>
                  </a:cubicBezTo>
                  <a:cubicBezTo>
                    <a:pt x="320" y="119"/>
                    <a:pt x="262" y="94"/>
                    <a:pt x="205" y="70"/>
                  </a:cubicBezTo>
                  <a:cubicBezTo>
                    <a:pt x="151" y="48"/>
                    <a:pt x="97" y="23"/>
                    <a:pt x="41" y="7"/>
                  </a:cubicBezTo>
                  <a:cubicBezTo>
                    <a:pt x="25" y="2"/>
                    <a:pt x="16" y="0"/>
                    <a:pt x="5" y="15"/>
                  </a:cubicBezTo>
                  <a:cubicBezTo>
                    <a:pt x="0" y="23"/>
                    <a:pt x="1" y="30"/>
                    <a:pt x="5" y="36"/>
                  </a:cubicBezTo>
                  <a:cubicBezTo>
                    <a:pt x="10" y="33"/>
                    <a:pt x="15" y="29"/>
                    <a:pt x="19" y="25"/>
                  </a:cubicBezTo>
                  <a:cubicBezTo>
                    <a:pt x="18" y="23"/>
                    <a:pt x="18" y="23"/>
                    <a:pt x="17" y="24"/>
                  </a:cubicBezTo>
                  <a:cubicBezTo>
                    <a:pt x="18" y="23"/>
                    <a:pt x="18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2" y="22"/>
                    <a:pt x="23" y="22"/>
                    <a:pt x="24" y="22"/>
                  </a:cubicBezTo>
                  <a:cubicBezTo>
                    <a:pt x="24" y="23"/>
                    <a:pt x="24" y="23"/>
                    <a:pt x="25" y="23"/>
                  </a:cubicBezTo>
                  <a:cubicBezTo>
                    <a:pt x="26" y="23"/>
                    <a:pt x="27" y="23"/>
                    <a:pt x="28" y="24"/>
                  </a:cubicBezTo>
                  <a:cubicBezTo>
                    <a:pt x="28" y="24"/>
                    <a:pt x="28" y="24"/>
                    <a:pt x="29" y="24"/>
                  </a:cubicBezTo>
                  <a:cubicBezTo>
                    <a:pt x="30" y="24"/>
                    <a:pt x="31" y="24"/>
                    <a:pt x="32" y="25"/>
                  </a:cubicBezTo>
                  <a:cubicBezTo>
                    <a:pt x="33" y="25"/>
                    <a:pt x="34" y="26"/>
                    <a:pt x="36" y="26"/>
                  </a:cubicBezTo>
                  <a:cubicBezTo>
                    <a:pt x="41" y="27"/>
                    <a:pt x="46" y="29"/>
                    <a:pt x="51" y="31"/>
                  </a:cubicBezTo>
                  <a:cubicBezTo>
                    <a:pt x="52" y="31"/>
                    <a:pt x="53" y="32"/>
                    <a:pt x="54" y="32"/>
                  </a:cubicBezTo>
                  <a:cubicBezTo>
                    <a:pt x="59" y="33"/>
                    <a:pt x="63" y="35"/>
                    <a:pt x="67" y="37"/>
                  </a:cubicBezTo>
                  <a:cubicBezTo>
                    <a:pt x="70" y="37"/>
                    <a:pt x="72" y="38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84" y="43"/>
                    <a:pt x="95" y="47"/>
                    <a:pt x="105" y="51"/>
                  </a:cubicBezTo>
                  <a:cubicBezTo>
                    <a:pt x="172" y="77"/>
                    <a:pt x="238" y="105"/>
                    <a:pt x="303" y="134"/>
                  </a:cubicBezTo>
                  <a:cubicBezTo>
                    <a:pt x="328" y="145"/>
                    <a:pt x="353" y="156"/>
                    <a:pt x="378" y="167"/>
                  </a:cubicBezTo>
                  <a:cubicBezTo>
                    <a:pt x="390" y="172"/>
                    <a:pt x="402" y="177"/>
                    <a:pt x="413" y="186"/>
                  </a:cubicBezTo>
                  <a:cubicBezTo>
                    <a:pt x="419" y="191"/>
                    <a:pt x="416" y="194"/>
                    <a:pt x="410" y="196"/>
                  </a:cubicBezTo>
                  <a:cubicBezTo>
                    <a:pt x="407" y="195"/>
                    <a:pt x="402" y="193"/>
                    <a:pt x="398" y="192"/>
                  </a:cubicBezTo>
                  <a:cubicBezTo>
                    <a:pt x="397" y="201"/>
                    <a:pt x="401" y="211"/>
                    <a:pt x="408" y="217"/>
                  </a:cubicBezTo>
                  <a:cubicBezTo>
                    <a:pt x="410" y="216"/>
                    <a:pt x="411" y="216"/>
                    <a:pt x="412" y="215"/>
                  </a:cubicBezTo>
                  <a:cubicBezTo>
                    <a:pt x="424" y="209"/>
                    <a:pt x="435" y="196"/>
                    <a:pt x="431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5474230" y="4287199"/>
            <a:ext cx="2579" cy="0"/>
          </a:xfrm>
          <a:custGeom>
            <a:avLst/>
            <a:gdLst>
              <a:gd name="T0" fmla="*/ 1 w 1"/>
              <a:gd name="T1" fmla="*/ 1 w 1"/>
              <a:gd name="T2" fmla="*/ 0 w 1"/>
              <a:gd name="T3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4122727" y="2846714"/>
            <a:ext cx="1399218" cy="656407"/>
            <a:chOff x="6623050" y="2611438"/>
            <a:chExt cx="1722437" cy="808037"/>
          </a:xfrm>
          <a:solidFill>
            <a:srgbClr val="FDB817">
              <a:lumMod val="75000"/>
            </a:srgbClr>
          </a:solidFill>
        </p:grpSpPr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1663" y="2801938"/>
              <a:ext cx="1196975" cy="534987"/>
            </a:xfrm>
            <a:custGeom>
              <a:avLst/>
              <a:gdLst>
                <a:gd name="T0" fmla="*/ 301 w 302"/>
                <a:gd name="T1" fmla="*/ 20 h 135"/>
                <a:gd name="T2" fmla="*/ 295 w 302"/>
                <a:gd name="T3" fmla="*/ 2 h 135"/>
                <a:gd name="T4" fmla="*/ 66 w 302"/>
                <a:gd name="T5" fmla="*/ 90 h 135"/>
                <a:gd name="T6" fmla="*/ 0 w 302"/>
                <a:gd name="T7" fmla="*/ 116 h 135"/>
                <a:gd name="T8" fmla="*/ 5 w 302"/>
                <a:gd name="T9" fmla="*/ 135 h 135"/>
                <a:gd name="T10" fmla="*/ 171 w 302"/>
                <a:gd name="T11" fmla="*/ 71 h 135"/>
                <a:gd name="T12" fmla="*/ 301 w 302"/>
                <a:gd name="T13" fmla="*/ 2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135">
                  <a:moveTo>
                    <a:pt x="301" y="20"/>
                  </a:moveTo>
                  <a:cubicBezTo>
                    <a:pt x="295" y="2"/>
                    <a:pt x="295" y="2"/>
                    <a:pt x="295" y="2"/>
                  </a:cubicBezTo>
                  <a:cubicBezTo>
                    <a:pt x="298" y="0"/>
                    <a:pt x="146" y="60"/>
                    <a:pt x="66" y="90"/>
                  </a:cubicBezTo>
                  <a:cubicBezTo>
                    <a:pt x="45" y="99"/>
                    <a:pt x="23" y="108"/>
                    <a:pt x="0" y="116"/>
                  </a:cubicBezTo>
                  <a:cubicBezTo>
                    <a:pt x="2" y="122"/>
                    <a:pt x="4" y="129"/>
                    <a:pt x="5" y="135"/>
                  </a:cubicBezTo>
                  <a:cubicBezTo>
                    <a:pt x="61" y="115"/>
                    <a:pt x="116" y="92"/>
                    <a:pt x="171" y="71"/>
                  </a:cubicBezTo>
                  <a:cubicBezTo>
                    <a:pt x="216" y="54"/>
                    <a:pt x="302" y="19"/>
                    <a:pt x="301" y="2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3050" y="2611438"/>
              <a:ext cx="1722437" cy="808037"/>
            </a:xfrm>
            <a:custGeom>
              <a:avLst/>
              <a:gdLst>
                <a:gd name="T0" fmla="*/ 421 w 435"/>
                <a:gd name="T1" fmla="*/ 11 h 204"/>
                <a:gd name="T2" fmla="*/ 357 w 435"/>
                <a:gd name="T3" fmla="*/ 22 h 204"/>
                <a:gd name="T4" fmla="*/ 183 w 435"/>
                <a:gd name="T5" fmla="*/ 88 h 204"/>
                <a:gd name="T6" fmla="*/ 22 w 435"/>
                <a:gd name="T7" fmla="*/ 156 h 204"/>
                <a:gd name="T8" fmla="*/ 3 w 435"/>
                <a:gd name="T9" fmla="*/ 186 h 204"/>
                <a:gd name="T10" fmla="*/ 39 w 435"/>
                <a:gd name="T11" fmla="*/ 199 h 204"/>
                <a:gd name="T12" fmla="*/ 44 w 435"/>
                <a:gd name="T13" fmla="*/ 198 h 204"/>
                <a:gd name="T14" fmla="*/ 36 w 435"/>
                <a:gd name="T15" fmla="*/ 199 h 204"/>
                <a:gd name="T16" fmla="*/ 22 w 435"/>
                <a:gd name="T17" fmla="*/ 184 h 204"/>
                <a:gd name="T18" fmla="*/ 22 w 435"/>
                <a:gd name="T19" fmla="*/ 184 h 204"/>
                <a:gd name="T20" fmla="*/ 17 w 435"/>
                <a:gd name="T21" fmla="*/ 184 h 204"/>
                <a:gd name="T22" fmla="*/ 17 w 435"/>
                <a:gd name="T23" fmla="*/ 182 h 204"/>
                <a:gd name="T24" fmla="*/ 17 w 435"/>
                <a:gd name="T25" fmla="*/ 182 h 204"/>
                <a:gd name="T26" fmla="*/ 18 w 435"/>
                <a:gd name="T27" fmla="*/ 181 h 204"/>
                <a:gd name="T28" fmla="*/ 18 w 435"/>
                <a:gd name="T29" fmla="*/ 181 h 204"/>
                <a:gd name="T30" fmla="*/ 18 w 435"/>
                <a:gd name="T31" fmla="*/ 181 h 204"/>
                <a:gd name="T32" fmla="*/ 32 w 435"/>
                <a:gd name="T33" fmla="*/ 173 h 204"/>
                <a:gd name="T34" fmla="*/ 47 w 435"/>
                <a:gd name="T35" fmla="*/ 165 h 204"/>
                <a:gd name="T36" fmla="*/ 51 w 435"/>
                <a:gd name="T37" fmla="*/ 163 h 204"/>
                <a:gd name="T38" fmla="*/ 62 w 435"/>
                <a:gd name="T39" fmla="*/ 158 h 204"/>
                <a:gd name="T40" fmla="*/ 67 w 435"/>
                <a:gd name="T41" fmla="*/ 156 h 204"/>
                <a:gd name="T42" fmla="*/ 79 w 435"/>
                <a:gd name="T43" fmla="*/ 151 h 204"/>
                <a:gd name="T44" fmla="*/ 98 w 435"/>
                <a:gd name="T45" fmla="*/ 143 h 204"/>
                <a:gd name="T46" fmla="*/ 297 w 435"/>
                <a:gd name="T47" fmla="*/ 64 h 204"/>
                <a:gd name="T48" fmla="*/ 373 w 435"/>
                <a:gd name="T49" fmla="*/ 36 h 204"/>
                <a:gd name="T50" fmla="*/ 411 w 435"/>
                <a:gd name="T51" fmla="*/ 25 h 204"/>
                <a:gd name="T52" fmla="*/ 416 w 435"/>
                <a:gd name="T53" fmla="*/ 35 h 204"/>
                <a:gd name="T54" fmla="*/ 402 w 435"/>
                <a:gd name="T55" fmla="*/ 40 h 204"/>
                <a:gd name="T56" fmla="*/ 402 w 435"/>
                <a:gd name="T57" fmla="*/ 42 h 204"/>
                <a:gd name="T58" fmla="*/ 413 w 435"/>
                <a:gd name="T59" fmla="*/ 57 h 204"/>
                <a:gd name="T60" fmla="*/ 426 w 435"/>
                <a:gd name="T61" fmla="*/ 51 h 204"/>
                <a:gd name="T62" fmla="*/ 427 w 435"/>
                <a:gd name="T63" fmla="*/ 51 h 204"/>
                <a:gd name="T64" fmla="*/ 428 w 435"/>
                <a:gd name="T65" fmla="*/ 51 h 204"/>
                <a:gd name="T66" fmla="*/ 431 w 435"/>
                <a:gd name="T67" fmla="*/ 46 h 204"/>
                <a:gd name="T68" fmla="*/ 421 w 435"/>
                <a:gd name="T69" fmla="*/ 1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5" h="204">
                  <a:moveTo>
                    <a:pt x="421" y="11"/>
                  </a:moveTo>
                  <a:cubicBezTo>
                    <a:pt x="402" y="0"/>
                    <a:pt x="375" y="15"/>
                    <a:pt x="357" y="22"/>
                  </a:cubicBezTo>
                  <a:cubicBezTo>
                    <a:pt x="298" y="43"/>
                    <a:pt x="240" y="65"/>
                    <a:pt x="183" y="88"/>
                  </a:cubicBezTo>
                  <a:cubicBezTo>
                    <a:pt x="129" y="109"/>
                    <a:pt x="74" y="129"/>
                    <a:pt x="22" y="156"/>
                  </a:cubicBezTo>
                  <a:cubicBezTo>
                    <a:pt x="8" y="163"/>
                    <a:pt x="0" y="168"/>
                    <a:pt x="3" y="186"/>
                  </a:cubicBezTo>
                  <a:cubicBezTo>
                    <a:pt x="6" y="204"/>
                    <a:pt x="26" y="203"/>
                    <a:pt x="39" y="199"/>
                  </a:cubicBezTo>
                  <a:cubicBezTo>
                    <a:pt x="41" y="199"/>
                    <a:pt x="42" y="198"/>
                    <a:pt x="44" y="198"/>
                  </a:cubicBezTo>
                  <a:cubicBezTo>
                    <a:pt x="41" y="198"/>
                    <a:pt x="38" y="199"/>
                    <a:pt x="36" y="199"/>
                  </a:cubicBezTo>
                  <a:cubicBezTo>
                    <a:pt x="32" y="193"/>
                    <a:pt x="28" y="188"/>
                    <a:pt x="22" y="184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18" y="184"/>
                    <a:pt x="17" y="182"/>
                    <a:pt x="17" y="184"/>
                  </a:cubicBezTo>
                  <a:cubicBezTo>
                    <a:pt x="17" y="183"/>
                    <a:pt x="17" y="182"/>
                    <a:pt x="17" y="182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21" y="178"/>
                    <a:pt x="28" y="175"/>
                    <a:pt x="32" y="173"/>
                  </a:cubicBezTo>
                  <a:cubicBezTo>
                    <a:pt x="37" y="170"/>
                    <a:pt x="42" y="168"/>
                    <a:pt x="47" y="165"/>
                  </a:cubicBezTo>
                  <a:cubicBezTo>
                    <a:pt x="48" y="165"/>
                    <a:pt x="50" y="164"/>
                    <a:pt x="51" y="163"/>
                  </a:cubicBezTo>
                  <a:cubicBezTo>
                    <a:pt x="55" y="162"/>
                    <a:pt x="58" y="160"/>
                    <a:pt x="62" y="158"/>
                  </a:cubicBezTo>
                  <a:cubicBezTo>
                    <a:pt x="63" y="158"/>
                    <a:pt x="65" y="157"/>
                    <a:pt x="67" y="156"/>
                  </a:cubicBezTo>
                  <a:cubicBezTo>
                    <a:pt x="71" y="154"/>
                    <a:pt x="75" y="152"/>
                    <a:pt x="79" y="151"/>
                  </a:cubicBezTo>
                  <a:cubicBezTo>
                    <a:pt x="86" y="148"/>
                    <a:pt x="92" y="145"/>
                    <a:pt x="98" y="143"/>
                  </a:cubicBezTo>
                  <a:cubicBezTo>
                    <a:pt x="164" y="115"/>
                    <a:pt x="231" y="89"/>
                    <a:pt x="297" y="64"/>
                  </a:cubicBezTo>
                  <a:cubicBezTo>
                    <a:pt x="323" y="55"/>
                    <a:pt x="348" y="45"/>
                    <a:pt x="373" y="36"/>
                  </a:cubicBezTo>
                  <a:cubicBezTo>
                    <a:pt x="385" y="31"/>
                    <a:pt x="398" y="27"/>
                    <a:pt x="411" y="25"/>
                  </a:cubicBezTo>
                  <a:cubicBezTo>
                    <a:pt x="419" y="25"/>
                    <a:pt x="419" y="29"/>
                    <a:pt x="416" y="35"/>
                  </a:cubicBezTo>
                  <a:cubicBezTo>
                    <a:pt x="412" y="37"/>
                    <a:pt x="407" y="38"/>
                    <a:pt x="402" y="40"/>
                  </a:cubicBezTo>
                  <a:cubicBezTo>
                    <a:pt x="402" y="41"/>
                    <a:pt x="402" y="41"/>
                    <a:pt x="402" y="42"/>
                  </a:cubicBezTo>
                  <a:cubicBezTo>
                    <a:pt x="404" y="48"/>
                    <a:pt x="408" y="53"/>
                    <a:pt x="413" y="57"/>
                  </a:cubicBezTo>
                  <a:cubicBezTo>
                    <a:pt x="409" y="58"/>
                    <a:pt x="418" y="55"/>
                    <a:pt x="426" y="51"/>
                  </a:cubicBezTo>
                  <a:cubicBezTo>
                    <a:pt x="427" y="51"/>
                    <a:pt x="427" y="51"/>
                    <a:pt x="427" y="51"/>
                  </a:cubicBezTo>
                  <a:cubicBezTo>
                    <a:pt x="427" y="51"/>
                    <a:pt x="427" y="51"/>
                    <a:pt x="428" y="51"/>
                  </a:cubicBezTo>
                  <a:cubicBezTo>
                    <a:pt x="430" y="50"/>
                    <a:pt x="431" y="48"/>
                    <a:pt x="431" y="46"/>
                  </a:cubicBezTo>
                  <a:cubicBezTo>
                    <a:pt x="435" y="34"/>
                    <a:pt x="434" y="18"/>
                    <a:pt x="421" y="1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 rot="20490134">
            <a:off x="5779975" y="25195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优势一</a:t>
            </a:r>
            <a:endParaRPr lang="id-ID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 rot="164884">
            <a:off x="6032325" y="345783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优势二</a:t>
            </a:r>
            <a:endParaRPr lang="id-ID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 rot="533412">
            <a:off x="5860827" y="41446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优势三</a:t>
            </a:r>
            <a:endParaRPr lang="id-ID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 rot="2636807">
            <a:off x="5334606" y="504234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优势四</a:t>
            </a:r>
            <a:endParaRPr lang="id-ID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129522" y="3238599"/>
            <a:ext cx="32125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  <a:p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，快来加入我们。。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2781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技术优势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466975" y="1809750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2364580" y="1768077"/>
            <a:ext cx="1159669" cy="1159669"/>
            <a:chOff x="2364580" y="1768077"/>
            <a:chExt cx="1159669" cy="1159669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2364580" y="1768077"/>
              <a:ext cx="1159669" cy="1159669"/>
            </a:xfrm>
            <a:prstGeom prst="ellipse">
              <a:avLst/>
            </a:prstGeom>
            <a:solidFill>
              <a:srgbClr val="7ACD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2517215" y="2419827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优势一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16785" y="2004777"/>
              <a:ext cx="255258" cy="343134"/>
            </a:xfrm>
            <a:custGeom>
              <a:avLst/>
              <a:gdLst>
                <a:gd name="T0" fmla="*/ 188 w 216"/>
                <a:gd name="T1" fmla="*/ 126 h 288"/>
                <a:gd name="T2" fmla="*/ 188 w 216"/>
                <a:gd name="T3" fmla="*/ 79 h 288"/>
                <a:gd name="T4" fmla="*/ 109 w 216"/>
                <a:gd name="T5" fmla="*/ 0 h 288"/>
                <a:gd name="T6" fmla="*/ 108 w 216"/>
                <a:gd name="T7" fmla="*/ 0 h 288"/>
                <a:gd name="T8" fmla="*/ 106 w 216"/>
                <a:gd name="T9" fmla="*/ 0 h 288"/>
                <a:gd name="T10" fmla="*/ 28 w 216"/>
                <a:gd name="T11" fmla="*/ 79 h 288"/>
                <a:gd name="T12" fmla="*/ 28 w 216"/>
                <a:gd name="T13" fmla="*/ 126 h 288"/>
                <a:gd name="T14" fmla="*/ 0 w 216"/>
                <a:gd name="T15" fmla="*/ 126 h 288"/>
                <a:gd name="T16" fmla="*/ 0 w 216"/>
                <a:gd name="T17" fmla="*/ 288 h 288"/>
                <a:gd name="T18" fmla="*/ 216 w 216"/>
                <a:gd name="T19" fmla="*/ 288 h 288"/>
                <a:gd name="T20" fmla="*/ 216 w 216"/>
                <a:gd name="T21" fmla="*/ 126 h 288"/>
                <a:gd name="T22" fmla="*/ 188 w 216"/>
                <a:gd name="T23" fmla="*/ 126 h 288"/>
                <a:gd name="T24" fmla="*/ 133 w 216"/>
                <a:gd name="T25" fmla="*/ 259 h 288"/>
                <a:gd name="T26" fmla="*/ 84 w 216"/>
                <a:gd name="T27" fmla="*/ 259 h 288"/>
                <a:gd name="T28" fmla="*/ 96 w 216"/>
                <a:gd name="T29" fmla="*/ 206 h 288"/>
                <a:gd name="T30" fmla="*/ 84 w 216"/>
                <a:gd name="T31" fmla="*/ 185 h 288"/>
                <a:gd name="T32" fmla="*/ 108 w 216"/>
                <a:gd name="T33" fmla="*/ 161 h 288"/>
                <a:gd name="T34" fmla="*/ 133 w 216"/>
                <a:gd name="T35" fmla="*/ 185 h 288"/>
                <a:gd name="T36" fmla="*/ 120 w 216"/>
                <a:gd name="T37" fmla="*/ 206 h 288"/>
                <a:gd name="T38" fmla="*/ 133 w 216"/>
                <a:gd name="T39" fmla="*/ 259 h 288"/>
                <a:gd name="T40" fmla="*/ 148 w 216"/>
                <a:gd name="T41" fmla="*/ 126 h 288"/>
                <a:gd name="T42" fmla="*/ 67 w 216"/>
                <a:gd name="T43" fmla="*/ 126 h 288"/>
                <a:gd name="T44" fmla="*/ 67 w 216"/>
                <a:gd name="T45" fmla="*/ 79 h 288"/>
                <a:gd name="T46" fmla="*/ 106 w 216"/>
                <a:gd name="T47" fmla="*/ 40 h 288"/>
                <a:gd name="T48" fmla="*/ 108 w 216"/>
                <a:gd name="T49" fmla="*/ 40 h 288"/>
                <a:gd name="T50" fmla="*/ 109 w 216"/>
                <a:gd name="T51" fmla="*/ 40 h 288"/>
                <a:gd name="T52" fmla="*/ 148 w 216"/>
                <a:gd name="T53" fmla="*/ 79 h 288"/>
                <a:gd name="T54" fmla="*/ 148 w 216"/>
                <a:gd name="T55" fmla="*/ 12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88">
                  <a:moveTo>
                    <a:pt x="188" y="126"/>
                  </a:moveTo>
                  <a:cubicBezTo>
                    <a:pt x="188" y="79"/>
                    <a:pt x="188" y="79"/>
                    <a:pt x="188" y="79"/>
                  </a:cubicBezTo>
                  <a:cubicBezTo>
                    <a:pt x="188" y="36"/>
                    <a:pt x="152" y="0"/>
                    <a:pt x="109" y="0"/>
                  </a:cubicBezTo>
                  <a:cubicBezTo>
                    <a:pt x="109" y="0"/>
                    <a:pt x="108" y="0"/>
                    <a:pt x="108" y="0"/>
                  </a:cubicBezTo>
                  <a:cubicBezTo>
                    <a:pt x="107" y="0"/>
                    <a:pt x="107" y="0"/>
                    <a:pt x="106" y="0"/>
                  </a:cubicBezTo>
                  <a:cubicBezTo>
                    <a:pt x="63" y="0"/>
                    <a:pt x="28" y="36"/>
                    <a:pt x="28" y="79"/>
                  </a:cubicBezTo>
                  <a:cubicBezTo>
                    <a:pt x="28" y="126"/>
                    <a:pt x="28" y="126"/>
                    <a:pt x="28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16" y="288"/>
                    <a:pt x="216" y="288"/>
                    <a:pt x="216" y="288"/>
                  </a:cubicBezTo>
                  <a:cubicBezTo>
                    <a:pt x="216" y="126"/>
                    <a:pt x="216" y="126"/>
                    <a:pt x="216" y="126"/>
                  </a:cubicBezTo>
                  <a:lnTo>
                    <a:pt x="188" y="126"/>
                  </a:lnTo>
                  <a:close/>
                  <a:moveTo>
                    <a:pt x="133" y="259"/>
                  </a:moveTo>
                  <a:cubicBezTo>
                    <a:pt x="84" y="259"/>
                    <a:pt x="84" y="259"/>
                    <a:pt x="84" y="259"/>
                  </a:cubicBezTo>
                  <a:cubicBezTo>
                    <a:pt x="96" y="206"/>
                    <a:pt x="96" y="206"/>
                    <a:pt x="96" y="206"/>
                  </a:cubicBezTo>
                  <a:cubicBezTo>
                    <a:pt x="88" y="202"/>
                    <a:pt x="84" y="194"/>
                    <a:pt x="84" y="185"/>
                  </a:cubicBezTo>
                  <a:cubicBezTo>
                    <a:pt x="84" y="172"/>
                    <a:pt x="95" y="161"/>
                    <a:pt x="108" y="161"/>
                  </a:cubicBezTo>
                  <a:cubicBezTo>
                    <a:pt x="122" y="161"/>
                    <a:pt x="133" y="172"/>
                    <a:pt x="133" y="185"/>
                  </a:cubicBezTo>
                  <a:cubicBezTo>
                    <a:pt x="133" y="194"/>
                    <a:pt x="128" y="202"/>
                    <a:pt x="120" y="206"/>
                  </a:cubicBezTo>
                  <a:lnTo>
                    <a:pt x="133" y="259"/>
                  </a:lnTo>
                  <a:close/>
                  <a:moveTo>
                    <a:pt x="148" y="126"/>
                  </a:moveTo>
                  <a:cubicBezTo>
                    <a:pt x="67" y="126"/>
                    <a:pt x="67" y="126"/>
                    <a:pt x="67" y="126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7" y="57"/>
                    <a:pt x="85" y="40"/>
                    <a:pt x="106" y="40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08" y="40"/>
                    <a:pt x="109" y="40"/>
                    <a:pt x="109" y="40"/>
                  </a:cubicBezTo>
                  <a:cubicBezTo>
                    <a:pt x="131" y="40"/>
                    <a:pt x="148" y="57"/>
                    <a:pt x="148" y="79"/>
                  </a:cubicBezTo>
                  <a:lnTo>
                    <a:pt x="148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" name="出自【趣你的PPT】(微信:qunideppt)：最优质的PPT资源库"/>
          <p:cNvSpPr/>
          <p:nvPr/>
        </p:nvSpPr>
        <p:spPr>
          <a:xfrm>
            <a:off x="3761066" y="1953419"/>
            <a:ext cx="5344834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2466975" y="3196117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3072043" y="3339786"/>
            <a:ext cx="5344834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466975" y="4589628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3761066" y="4733297"/>
            <a:ext cx="5344834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8516540" y="3158017"/>
            <a:ext cx="1159669" cy="1159669"/>
            <a:chOff x="8516540" y="3158017"/>
            <a:chExt cx="1159669" cy="1159669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8516540" y="3158017"/>
              <a:ext cx="1159669" cy="1159669"/>
            </a:xfrm>
            <a:prstGeom prst="ellipse">
              <a:avLst/>
            </a:prstGeom>
            <a:solidFill>
              <a:srgbClr val="018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8669175" y="3809767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优势二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35378" y="3397919"/>
              <a:ext cx="341043" cy="318027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2364580" y="4547955"/>
            <a:ext cx="1159669" cy="1159669"/>
            <a:chOff x="2364580" y="4547955"/>
            <a:chExt cx="1159669" cy="1159669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2364580" y="4547955"/>
              <a:ext cx="1159669" cy="1159669"/>
            </a:xfrm>
            <a:prstGeom prst="ellipse">
              <a:avLst/>
            </a:prstGeom>
            <a:solidFill>
              <a:srgbClr val="7ACD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2517215" y="5199705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优势三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73892" y="4845260"/>
              <a:ext cx="341043" cy="343135"/>
            </a:xfrm>
            <a:custGeom>
              <a:avLst/>
              <a:gdLst>
                <a:gd name="T0" fmla="*/ 179 w 288"/>
                <a:gd name="T1" fmla="*/ 120 h 288"/>
                <a:gd name="T2" fmla="*/ 183 w 288"/>
                <a:gd name="T3" fmla="*/ 92 h 288"/>
                <a:gd name="T4" fmla="*/ 92 w 288"/>
                <a:gd name="T5" fmla="*/ 0 h 288"/>
                <a:gd name="T6" fmla="*/ 0 w 288"/>
                <a:gd name="T7" fmla="*/ 92 h 288"/>
                <a:gd name="T8" fmla="*/ 92 w 288"/>
                <a:gd name="T9" fmla="*/ 183 h 288"/>
                <a:gd name="T10" fmla="*/ 121 w 288"/>
                <a:gd name="T11" fmla="*/ 178 h 288"/>
                <a:gd name="T12" fmla="*/ 142 w 288"/>
                <a:gd name="T13" fmla="*/ 199 h 288"/>
                <a:gd name="T14" fmla="*/ 186 w 288"/>
                <a:gd name="T15" fmla="*/ 199 h 288"/>
                <a:gd name="T16" fmla="*/ 186 w 288"/>
                <a:gd name="T17" fmla="*/ 244 h 288"/>
                <a:gd name="T18" fmla="*/ 186 w 288"/>
                <a:gd name="T19" fmla="*/ 244 h 288"/>
                <a:gd name="T20" fmla="*/ 230 w 288"/>
                <a:gd name="T21" fmla="*/ 244 h 288"/>
                <a:gd name="T22" fmla="*/ 230 w 288"/>
                <a:gd name="T23" fmla="*/ 288 h 288"/>
                <a:gd name="T24" fmla="*/ 230 w 288"/>
                <a:gd name="T25" fmla="*/ 288 h 288"/>
                <a:gd name="T26" fmla="*/ 288 w 288"/>
                <a:gd name="T27" fmla="*/ 288 h 288"/>
                <a:gd name="T28" fmla="*/ 288 w 288"/>
                <a:gd name="T29" fmla="*/ 288 h 288"/>
                <a:gd name="T30" fmla="*/ 288 w 288"/>
                <a:gd name="T31" fmla="*/ 288 h 288"/>
                <a:gd name="T32" fmla="*/ 288 w 288"/>
                <a:gd name="T33" fmla="*/ 230 h 288"/>
                <a:gd name="T34" fmla="*/ 179 w 288"/>
                <a:gd name="T35" fmla="*/ 120 h 288"/>
                <a:gd name="T36" fmla="*/ 73 w 288"/>
                <a:gd name="T37" fmla="*/ 103 h 288"/>
                <a:gd name="T38" fmla="*/ 42 w 288"/>
                <a:gd name="T39" fmla="*/ 72 h 288"/>
                <a:gd name="T40" fmla="*/ 73 w 288"/>
                <a:gd name="T41" fmla="*/ 41 h 288"/>
                <a:gd name="T42" fmla="*/ 104 w 288"/>
                <a:gd name="T43" fmla="*/ 72 h 288"/>
                <a:gd name="T44" fmla="*/ 73 w 288"/>
                <a:gd name="T45" fmla="*/ 10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8">
                  <a:moveTo>
                    <a:pt x="179" y="120"/>
                  </a:moveTo>
                  <a:cubicBezTo>
                    <a:pt x="182" y="111"/>
                    <a:pt x="183" y="102"/>
                    <a:pt x="183" y="92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2"/>
                    <a:pt x="41" y="183"/>
                    <a:pt x="92" y="183"/>
                  </a:cubicBezTo>
                  <a:cubicBezTo>
                    <a:pt x="102" y="183"/>
                    <a:pt x="112" y="181"/>
                    <a:pt x="121" y="178"/>
                  </a:cubicBezTo>
                  <a:cubicBezTo>
                    <a:pt x="142" y="199"/>
                    <a:pt x="142" y="199"/>
                    <a:pt x="142" y="199"/>
                  </a:cubicBezTo>
                  <a:cubicBezTo>
                    <a:pt x="186" y="199"/>
                    <a:pt x="186" y="199"/>
                    <a:pt x="186" y="199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30"/>
                    <a:pt x="288" y="230"/>
                    <a:pt x="288" y="230"/>
                  </a:cubicBezTo>
                  <a:lnTo>
                    <a:pt x="179" y="120"/>
                  </a:lnTo>
                  <a:close/>
                  <a:moveTo>
                    <a:pt x="73" y="103"/>
                  </a:moveTo>
                  <a:cubicBezTo>
                    <a:pt x="56" y="103"/>
                    <a:pt x="42" y="89"/>
                    <a:pt x="42" y="72"/>
                  </a:cubicBezTo>
                  <a:cubicBezTo>
                    <a:pt x="42" y="55"/>
                    <a:pt x="56" y="41"/>
                    <a:pt x="73" y="41"/>
                  </a:cubicBezTo>
                  <a:cubicBezTo>
                    <a:pt x="90" y="41"/>
                    <a:pt x="104" y="55"/>
                    <a:pt x="104" y="72"/>
                  </a:cubicBezTo>
                  <a:cubicBezTo>
                    <a:pt x="104" y="89"/>
                    <a:pt x="90" y="103"/>
                    <a:pt x="73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902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1238250"/>
            <a:ext cx="12192000" cy="5210176"/>
          </a:xfrm>
          <a:prstGeom prst="rect">
            <a:avLst/>
          </a:prstGeom>
          <a:gradFill>
            <a:gsLst>
              <a:gs pos="0">
                <a:srgbClr val="015096"/>
              </a:gs>
              <a:gs pos="81000">
                <a:srgbClr val="0182B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660988" y="283537"/>
            <a:ext cx="1006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kern="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kumimoji="0" lang="en-US" altLang="zh-CN" sz="280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5715857" y="835332"/>
            <a:ext cx="83506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6416604" y="1751182"/>
            <a:ext cx="1790197" cy="1790197"/>
            <a:chOff x="1160791" y="1533525"/>
            <a:chExt cx="2021657" cy="2021657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160791" y="1533525"/>
              <a:ext cx="2021657" cy="2021657"/>
            </a:xfrm>
            <a:prstGeom prst="diamond">
              <a:avLst/>
            </a:prstGeom>
            <a:solidFill>
              <a:srgbClr val="00A8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1280629" y="1659560"/>
              <a:ext cx="1781805" cy="1781805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8925767" y="1751182"/>
            <a:ext cx="1790197" cy="1790197"/>
            <a:chOff x="1160791" y="1533525"/>
            <a:chExt cx="2021657" cy="2021657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1160791" y="1533525"/>
              <a:ext cx="2021657" cy="2021657"/>
            </a:xfrm>
            <a:prstGeom prst="diamond">
              <a:avLst/>
            </a:prstGeom>
            <a:solidFill>
              <a:srgbClr val="00A8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280629" y="1659560"/>
              <a:ext cx="1781805" cy="1781805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3907441" y="1751182"/>
            <a:ext cx="1790197" cy="1790197"/>
            <a:chOff x="1160791" y="1533525"/>
            <a:chExt cx="2021657" cy="2021657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1160791" y="1533525"/>
              <a:ext cx="2021657" cy="2021657"/>
            </a:xfrm>
            <a:prstGeom prst="diamond">
              <a:avLst/>
            </a:prstGeom>
            <a:solidFill>
              <a:srgbClr val="00A8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280629" y="1659560"/>
              <a:ext cx="1781805" cy="1781805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398278" y="1751182"/>
            <a:ext cx="1790197" cy="1790197"/>
            <a:chOff x="1160791" y="1533525"/>
            <a:chExt cx="2021657" cy="2021657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1160791" y="1533525"/>
              <a:ext cx="2021657" cy="2021657"/>
            </a:xfrm>
            <a:prstGeom prst="diamond">
              <a:avLst/>
            </a:prstGeom>
            <a:solidFill>
              <a:srgbClr val="00A8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1280629" y="1659560"/>
              <a:ext cx="1781805" cy="1781805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2164594" y="2416709"/>
            <a:ext cx="533621" cy="625756"/>
            <a:chOff x="6537326" y="5110164"/>
            <a:chExt cx="220662" cy="258762"/>
          </a:xfrm>
          <a:solidFill>
            <a:srgbClr val="262D36"/>
          </a:solidFill>
        </p:grpSpPr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solidFill>
              <a:srgbClr val="0182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  <p:sp>
        <p:nvSpPr>
          <p:cNvPr id="34" name="出自【趣你的PPT】(微信:qunideppt)：最优质的PPT资源库"/>
          <p:cNvSpPr txBox="1"/>
          <p:nvPr/>
        </p:nvSpPr>
        <p:spPr>
          <a:xfrm>
            <a:off x="1449901" y="3870005"/>
            <a:ext cx="1679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公司概览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739375" y="4405901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公司简介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739375" y="4813333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企业愿景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739375" y="5220765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团队组织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739375" y="5628197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历程荣誉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3922349" y="3870005"/>
            <a:ext cx="1679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产品服务 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4211823" y="4405901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产品系列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4211823" y="4813333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主打产品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211822" y="5220765"/>
            <a:ext cx="1449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核心竞争力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211823" y="5628197"/>
            <a:ext cx="1132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售后支持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495491" y="3870005"/>
            <a:ext cx="1736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公司优势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749685" y="4405901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品牌优势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749685" y="4813333"/>
            <a:ext cx="135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技术优势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6749685" y="5220765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人才优势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6768736" y="5628197"/>
            <a:ext cx="137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商业模式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9030726" y="3870005"/>
            <a:ext cx="1685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9274731" y="4405901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优秀案例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293782" y="4813333"/>
            <a:ext cx="138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合作品牌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9274731" y="5220765"/>
            <a:ext cx="110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9274732" y="5628197"/>
            <a:ext cx="1193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期待合作</a:t>
            </a:r>
            <a:endParaRPr kumimoji="0" lang="en-US" altLang="zh-CN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9" name="Group 58出自【趣你的PPT】(微信:qunideppt)：最优质的PPT资源库"/>
          <p:cNvGrpSpPr/>
          <p:nvPr/>
        </p:nvGrpSpPr>
        <p:grpSpPr>
          <a:xfrm>
            <a:off x="7036389" y="2346838"/>
            <a:ext cx="535986" cy="642396"/>
            <a:chOff x="838201" y="5629276"/>
            <a:chExt cx="215900" cy="258763"/>
          </a:xfrm>
          <a:solidFill>
            <a:srgbClr val="0182BF"/>
          </a:solidFill>
        </p:grpSpPr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8201" y="5629276"/>
              <a:ext cx="215900" cy="258763"/>
            </a:xfrm>
            <a:custGeom>
              <a:avLst/>
              <a:gdLst>
                <a:gd name="T0" fmla="*/ 241 w 241"/>
                <a:gd name="T1" fmla="*/ 30 h 288"/>
                <a:gd name="T2" fmla="*/ 129 w 241"/>
                <a:gd name="T3" fmla="*/ 30 h 288"/>
                <a:gd name="T4" fmla="*/ 129 w 241"/>
                <a:gd name="T5" fmla="*/ 10 h 288"/>
                <a:gd name="T6" fmla="*/ 119 w 241"/>
                <a:gd name="T7" fmla="*/ 0 h 288"/>
                <a:gd name="T8" fmla="*/ 109 w 241"/>
                <a:gd name="T9" fmla="*/ 10 h 288"/>
                <a:gd name="T10" fmla="*/ 109 w 241"/>
                <a:gd name="T11" fmla="*/ 30 h 288"/>
                <a:gd name="T12" fmla="*/ 0 w 241"/>
                <a:gd name="T13" fmla="*/ 30 h 288"/>
                <a:gd name="T14" fmla="*/ 0 w 241"/>
                <a:gd name="T15" fmla="*/ 196 h 288"/>
                <a:gd name="T16" fmla="*/ 75 w 241"/>
                <a:gd name="T17" fmla="*/ 196 h 288"/>
                <a:gd name="T18" fmla="*/ 45 w 241"/>
                <a:gd name="T19" fmla="*/ 272 h 288"/>
                <a:gd name="T20" fmla="*/ 52 w 241"/>
                <a:gd name="T21" fmla="*/ 288 h 288"/>
                <a:gd name="T22" fmla="*/ 56 w 241"/>
                <a:gd name="T23" fmla="*/ 288 h 288"/>
                <a:gd name="T24" fmla="*/ 67 w 241"/>
                <a:gd name="T25" fmla="*/ 281 h 288"/>
                <a:gd name="T26" fmla="*/ 100 w 241"/>
                <a:gd name="T27" fmla="*/ 196 h 288"/>
                <a:gd name="T28" fmla="*/ 138 w 241"/>
                <a:gd name="T29" fmla="*/ 196 h 288"/>
                <a:gd name="T30" fmla="*/ 171 w 241"/>
                <a:gd name="T31" fmla="*/ 281 h 288"/>
                <a:gd name="T32" fmla="*/ 182 w 241"/>
                <a:gd name="T33" fmla="*/ 288 h 288"/>
                <a:gd name="T34" fmla="*/ 186 w 241"/>
                <a:gd name="T35" fmla="*/ 288 h 288"/>
                <a:gd name="T36" fmla="*/ 193 w 241"/>
                <a:gd name="T37" fmla="*/ 272 h 288"/>
                <a:gd name="T38" fmla="*/ 164 w 241"/>
                <a:gd name="T39" fmla="*/ 196 h 288"/>
                <a:gd name="T40" fmla="*/ 241 w 241"/>
                <a:gd name="T41" fmla="*/ 196 h 288"/>
                <a:gd name="T42" fmla="*/ 241 w 241"/>
                <a:gd name="T43" fmla="*/ 30 h 288"/>
                <a:gd name="T44" fmla="*/ 218 w 241"/>
                <a:gd name="T45" fmla="*/ 172 h 288"/>
                <a:gd name="T46" fmla="*/ 23 w 241"/>
                <a:gd name="T47" fmla="*/ 172 h 288"/>
                <a:gd name="T48" fmla="*/ 23 w 241"/>
                <a:gd name="T49" fmla="*/ 53 h 288"/>
                <a:gd name="T50" fmla="*/ 218 w 241"/>
                <a:gd name="T51" fmla="*/ 53 h 288"/>
                <a:gd name="T52" fmla="*/ 218 w 241"/>
                <a:gd name="T53" fmla="*/ 1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1" h="288">
                  <a:moveTo>
                    <a:pt x="241" y="30"/>
                  </a:moveTo>
                  <a:cubicBezTo>
                    <a:pt x="129" y="30"/>
                    <a:pt x="129" y="30"/>
                    <a:pt x="129" y="30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9" y="5"/>
                    <a:pt x="125" y="0"/>
                    <a:pt x="119" y="0"/>
                  </a:cubicBezTo>
                  <a:cubicBezTo>
                    <a:pt x="114" y="0"/>
                    <a:pt x="109" y="5"/>
                    <a:pt x="109" y="10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75" y="196"/>
                    <a:pt x="75" y="196"/>
                    <a:pt x="75" y="196"/>
                  </a:cubicBezTo>
                  <a:cubicBezTo>
                    <a:pt x="45" y="272"/>
                    <a:pt x="45" y="272"/>
                    <a:pt x="45" y="272"/>
                  </a:cubicBezTo>
                  <a:cubicBezTo>
                    <a:pt x="43" y="278"/>
                    <a:pt x="46" y="285"/>
                    <a:pt x="52" y="288"/>
                  </a:cubicBezTo>
                  <a:cubicBezTo>
                    <a:pt x="53" y="288"/>
                    <a:pt x="55" y="288"/>
                    <a:pt x="56" y="288"/>
                  </a:cubicBezTo>
                  <a:cubicBezTo>
                    <a:pt x="61" y="288"/>
                    <a:pt x="65" y="286"/>
                    <a:pt x="67" y="281"/>
                  </a:cubicBezTo>
                  <a:cubicBezTo>
                    <a:pt x="100" y="196"/>
                    <a:pt x="100" y="196"/>
                    <a:pt x="100" y="196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71" y="281"/>
                    <a:pt x="171" y="281"/>
                    <a:pt x="171" y="281"/>
                  </a:cubicBezTo>
                  <a:cubicBezTo>
                    <a:pt x="173" y="286"/>
                    <a:pt x="177" y="288"/>
                    <a:pt x="182" y="288"/>
                  </a:cubicBezTo>
                  <a:cubicBezTo>
                    <a:pt x="184" y="288"/>
                    <a:pt x="185" y="288"/>
                    <a:pt x="186" y="288"/>
                  </a:cubicBezTo>
                  <a:cubicBezTo>
                    <a:pt x="193" y="285"/>
                    <a:pt x="196" y="278"/>
                    <a:pt x="193" y="272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241" y="196"/>
                    <a:pt x="241" y="196"/>
                    <a:pt x="241" y="196"/>
                  </a:cubicBezTo>
                  <a:lnTo>
                    <a:pt x="241" y="30"/>
                  </a:lnTo>
                  <a:close/>
                  <a:moveTo>
                    <a:pt x="218" y="172"/>
                  </a:moveTo>
                  <a:cubicBezTo>
                    <a:pt x="23" y="172"/>
                    <a:pt x="23" y="172"/>
                    <a:pt x="23" y="17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18" y="53"/>
                    <a:pt x="218" y="53"/>
                    <a:pt x="218" y="53"/>
                  </a:cubicBezTo>
                  <a:lnTo>
                    <a:pt x="218" y="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126" y="5694364"/>
              <a:ext cx="142875" cy="74613"/>
            </a:xfrm>
            <a:custGeom>
              <a:avLst/>
              <a:gdLst>
                <a:gd name="T0" fmla="*/ 5 w 90"/>
                <a:gd name="T1" fmla="*/ 47 h 47"/>
                <a:gd name="T2" fmla="*/ 36 w 90"/>
                <a:gd name="T3" fmla="*/ 26 h 47"/>
                <a:gd name="T4" fmla="*/ 43 w 90"/>
                <a:gd name="T5" fmla="*/ 37 h 47"/>
                <a:gd name="T6" fmla="*/ 76 w 90"/>
                <a:gd name="T7" fmla="*/ 15 h 47"/>
                <a:gd name="T8" fmla="*/ 81 w 90"/>
                <a:gd name="T9" fmla="*/ 21 h 47"/>
                <a:gd name="T10" fmla="*/ 90 w 90"/>
                <a:gd name="T11" fmla="*/ 0 h 47"/>
                <a:gd name="T12" fmla="*/ 67 w 90"/>
                <a:gd name="T13" fmla="*/ 1 h 47"/>
                <a:gd name="T14" fmla="*/ 72 w 90"/>
                <a:gd name="T15" fmla="*/ 7 h 47"/>
                <a:gd name="T16" fmla="*/ 46 w 90"/>
                <a:gd name="T17" fmla="*/ 25 h 47"/>
                <a:gd name="T18" fmla="*/ 38 w 90"/>
                <a:gd name="T19" fmla="*/ 14 h 47"/>
                <a:gd name="T20" fmla="*/ 0 w 90"/>
                <a:gd name="T21" fmla="*/ 39 h 47"/>
                <a:gd name="T22" fmla="*/ 5 w 90"/>
                <a:gd name="T23" fmla="*/ 47 h 47"/>
                <a:gd name="T24" fmla="*/ 5 w 90"/>
                <a:gd name="T2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47">
                  <a:moveTo>
                    <a:pt x="5" y="47"/>
                  </a:moveTo>
                  <a:lnTo>
                    <a:pt x="36" y="26"/>
                  </a:lnTo>
                  <a:lnTo>
                    <a:pt x="43" y="37"/>
                  </a:lnTo>
                  <a:lnTo>
                    <a:pt x="76" y="15"/>
                  </a:lnTo>
                  <a:lnTo>
                    <a:pt x="81" y="21"/>
                  </a:lnTo>
                  <a:lnTo>
                    <a:pt x="90" y="0"/>
                  </a:lnTo>
                  <a:lnTo>
                    <a:pt x="67" y="1"/>
                  </a:lnTo>
                  <a:lnTo>
                    <a:pt x="72" y="7"/>
                  </a:lnTo>
                  <a:lnTo>
                    <a:pt x="46" y="25"/>
                  </a:lnTo>
                  <a:lnTo>
                    <a:pt x="38" y="14"/>
                  </a:lnTo>
                  <a:lnTo>
                    <a:pt x="0" y="39"/>
                  </a:lnTo>
                  <a:lnTo>
                    <a:pt x="5" y="47"/>
                  </a:lnTo>
                  <a:lnTo>
                    <a:pt x="5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  <p:grpSp>
        <p:nvGrpSpPr>
          <p:cNvPr id="62" name="Group 61出自【趣你的PPT】(微信:qunideppt)：最优质的PPT资源库"/>
          <p:cNvGrpSpPr/>
          <p:nvPr/>
        </p:nvGrpSpPr>
        <p:grpSpPr>
          <a:xfrm>
            <a:off x="9577364" y="2450229"/>
            <a:ext cx="486847" cy="486851"/>
            <a:chOff x="3255963" y="3921126"/>
            <a:chExt cx="211137" cy="211138"/>
          </a:xfrm>
          <a:solidFill>
            <a:srgbClr val="0182BF"/>
          </a:solidFill>
        </p:grpSpPr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921126"/>
              <a:ext cx="211137" cy="211138"/>
            </a:xfrm>
            <a:custGeom>
              <a:avLst/>
              <a:gdLst>
                <a:gd name="T0" fmla="*/ 293 w 297"/>
                <a:gd name="T1" fmla="*/ 232 h 297"/>
                <a:gd name="T2" fmla="*/ 230 w 297"/>
                <a:gd name="T3" fmla="*/ 195 h 297"/>
                <a:gd name="T4" fmla="*/ 220 w 297"/>
                <a:gd name="T5" fmla="*/ 196 h 297"/>
                <a:gd name="T6" fmla="*/ 201 w 297"/>
                <a:gd name="T7" fmla="*/ 215 h 297"/>
                <a:gd name="T8" fmla="*/ 190 w 297"/>
                <a:gd name="T9" fmla="*/ 220 h 297"/>
                <a:gd name="T10" fmla="*/ 122 w 297"/>
                <a:gd name="T11" fmla="*/ 176 h 297"/>
                <a:gd name="T12" fmla="*/ 78 w 297"/>
                <a:gd name="T13" fmla="*/ 108 h 297"/>
                <a:gd name="T14" fmla="*/ 82 w 297"/>
                <a:gd name="T15" fmla="*/ 96 h 297"/>
                <a:gd name="T16" fmla="*/ 98 w 297"/>
                <a:gd name="T17" fmla="*/ 80 h 297"/>
                <a:gd name="T18" fmla="*/ 100 w 297"/>
                <a:gd name="T19" fmla="*/ 70 h 297"/>
                <a:gd name="T20" fmla="*/ 65 w 297"/>
                <a:gd name="T21" fmla="*/ 4 h 297"/>
                <a:gd name="T22" fmla="*/ 58 w 297"/>
                <a:gd name="T23" fmla="*/ 3 h 297"/>
                <a:gd name="T24" fmla="*/ 14 w 297"/>
                <a:gd name="T25" fmla="*/ 46 h 297"/>
                <a:gd name="T26" fmla="*/ 9 w 297"/>
                <a:gd name="T27" fmla="*/ 57 h 297"/>
                <a:gd name="T28" fmla="*/ 89 w 297"/>
                <a:gd name="T29" fmla="*/ 209 h 297"/>
                <a:gd name="T30" fmla="*/ 240 w 297"/>
                <a:gd name="T31" fmla="*/ 288 h 297"/>
                <a:gd name="T32" fmla="*/ 252 w 297"/>
                <a:gd name="T33" fmla="*/ 283 h 297"/>
                <a:gd name="T34" fmla="*/ 295 w 297"/>
                <a:gd name="T35" fmla="*/ 240 h 297"/>
                <a:gd name="T36" fmla="*/ 293 w 297"/>
                <a:gd name="T37" fmla="*/ 232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7" h="297">
                  <a:moveTo>
                    <a:pt x="293" y="232"/>
                  </a:moveTo>
                  <a:cubicBezTo>
                    <a:pt x="230" y="195"/>
                    <a:pt x="230" y="195"/>
                    <a:pt x="230" y="195"/>
                  </a:cubicBezTo>
                  <a:cubicBezTo>
                    <a:pt x="227" y="193"/>
                    <a:pt x="222" y="194"/>
                    <a:pt x="220" y="196"/>
                  </a:cubicBezTo>
                  <a:cubicBezTo>
                    <a:pt x="201" y="215"/>
                    <a:pt x="201" y="215"/>
                    <a:pt x="201" y="215"/>
                  </a:cubicBezTo>
                  <a:cubicBezTo>
                    <a:pt x="198" y="217"/>
                    <a:pt x="193" y="220"/>
                    <a:pt x="190" y="220"/>
                  </a:cubicBezTo>
                  <a:cubicBezTo>
                    <a:pt x="190" y="220"/>
                    <a:pt x="166" y="220"/>
                    <a:pt x="122" y="176"/>
                  </a:cubicBezTo>
                  <a:cubicBezTo>
                    <a:pt x="77" y="132"/>
                    <a:pt x="78" y="108"/>
                    <a:pt x="78" y="108"/>
                  </a:cubicBezTo>
                  <a:cubicBezTo>
                    <a:pt x="78" y="104"/>
                    <a:pt x="80" y="99"/>
                    <a:pt x="82" y="96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1" y="78"/>
                    <a:pt x="102" y="73"/>
                    <a:pt x="100" y="70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1"/>
                    <a:pt x="60" y="0"/>
                    <a:pt x="58" y="3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8"/>
                    <a:pt x="9" y="53"/>
                    <a:pt x="9" y="57"/>
                  </a:cubicBezTo>
                  <a:cubicBezTo>
                    <a:pt x="9" y="57"/>
                    <a:pt x="0" y="120"/>
                    <a:pt x="89" y="209"/>
                  </a:cubicBezTo>
                  <a:cubicBezTo>
                    <a:pt x="177" y="297"/>
                    <a:pt x="240" y="288"/>
                    <a:pt x="240" y="288"/>
                  </a:cubicBezTo>
                  <a:cubicBezTo>
                    <a:pt x="244" y="288"/>
                    <a:pt x="249" y="285"/>
                    <a:pt x="252" y="283"/>
                  </a:cubicBezTo>
                  <a:cubicBezTo>
                    <a:pt x="295" y="240"/>
                    <a:pt x="295" y="240"/>
                    <a:pt x="295" y="240"/>
                  </a:cubicBezTo>
                  <a:cubicBezTo>
                    <a:pt x="297" y="237"/>
                    <a:pt x="297" y="233"/>
                    <a:pt x="293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89388"/>
              <a:ext cx="41275" cy="39688"/>
            </a:xfrm>
            <a:custGeom>
              <a:avLst/>
              <a:gdLst>
                <a:gd name="T0" fmla="*/ 0 w 57"/>
                <a:gd name="T1" fmla="*/ 18 h 57"/>
                <a:gd name="T2" fmla="*/ 25 w 57"/>
                <a:gd name="T3" fmla="*/ 32 h 57"/>
                <a:gd name="T4" fmla="*/ 40 w 57"/>
                <a:gd name="T5" fmla="*/ 57 h 57"/>
                <a:gd name="T6" fmla="*/ 57 w 57"/>
                <a:gd name="T7" fmla="*/ 57 h 57"/>
                <a:gd name="T8" fmla="*/ 39 w 57"/>
                <a:gd name="T9" fmla="*/ 19 h 57"/>
                <a:gd name="T10" fmla="*/ 0 w 57"/>
                <a:gd name="T11" fmla="*/ 0 h 57"/>
                <a:gd name="T12" fmla="*/ 0 w 57"/>
                <a:gd name="T13" fmla="*/ 1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0" y="18"/>
                  </a:moveTo>
                  <a:cubicBezTo>
                    <a:pt x="9" y="20"/>
                    <a:pt x="18" y="25"/>
                    <a:pt x="25" y="32"/>
                  </a:cubicBezTo>
                  <a:cubicBezTo>
                    <a:pt x="33" y="39"/>
                    <a:pt x="37" y="48"/>
                    <a:pt x="40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6" y="43"/>
                    <a:pt x="49" y="29"/>
                    <a:pt x="39" y="19"/>
                  </a:cubicBezTo>
                  <a:cubicBezTo>
                    <a:pt x="28" y="8"/>
                    <a:pt x="15" y="2"/>
                    <a:pt x="0" y="0"/>
                  </a:cubicBez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22713"/>
              <a:ext cx="107950" cy="106363"/>
            </a:xfrm>
            <a:custGeom>
              <a:avLst/>
              <a:gdLst>
                <a:gd name="T0" fmla="*/ 133 w 153"/>
                <a:gd name="T1" fmla="*/ 152 h 152"/>
                <a:gd name="T2" fmla="*/ 153 w 153"/>
                <a:gd name="T3" fmla="*/ 152 h 152"/>
                <a:gd name="T4" fmla="*/ 0 w 153"/>
                <a:gd name="T5" fmla="*/ 0 h 152"/>
                <a:gd name="T6" fmla="*/ 0 w 153"/>
                <a:gd name="T7" fmla="*/ 20 h 152"/>
                <a:gd name="T8" fmla="*/ 133 w 153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2">
                  <a:moveTo>
                    <a:pt x="133" y="152"/>
                  </a:moveTo>
                  <a:cubicBezTo>
                    <a:pt x="153" y="152"/>
                    <a:pt x="153" y="152"/>
                    <a:pt x="153" y="152"/>
                  </a:cubicBezTo>
                  <a:cubicBezTo>
                    <a:pt x="152" y="73"/>
                    <a:pt x="79" y="1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1" y="24"/>
                    <a:pt x="128" y="81"/>
                    <a:pt x="133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56051"/>
              <a:ext cx="74612" cy="73025"/>
            </a:xfrm>
            <a:custGeom>
              <a:avLst/>
              <a:gdLst>
                <a:gd name="T0" fmla="*/ 85 w 105"/>
                <a:gd name="T1" fmla="*/ 105 h 105"/>
                <a:gd name="T2" fmla="*/ 105 w 105"/>
                <a:gd name="T3" fmla="*/ 105 h 105"/>
                <a:gd name="T4" fmla="*/ 0 w 105"/>
                <a:gd name="T5" fmla="*/ 0 h 105"/>
                <a:gd name="T6" fmla="*/ 0 w 105"/>
                <a:gd name="T7" fmla="*/ 21 h 105"/>
                <a:gd name="T8" fmla="*/ 85 w 105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85" y="105"/>
                  </a:moveTo>
                  <a:cubicBezTo>
                    <a:pt x="105" y="105"/>
                    <a:pt x="105" y="105"/>
                    <a:pt x="105" y="105"/>
                  </a:cubicBezTo>
                  <a:cubicBezTo>
                    <a:pt x="101" y="49"/>
                    <a:pt x="56" y="4"/>
                    <a:pt x="0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5" y="25"/>
                    <a:pt x="81" y="60"/>
                    <a:pt x="8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  <p:grpSp>
        <p:nvGrpSpPr>
          <p:cNvPr id="69" name="Group 68出自【趣你的PPT】(微信:qunideppt)：最优质的PPT资源库"/>
          <p:cNvGrpSpPr/>
          <p:nvPr/>
        </p:nvGrpSpPr>
        <p:grpSpPr>
          <a:xfrm>
            <a:off x="4503999" y="2361570"/>
            <a:ext cx="542687" cy="546926"/>
            <a:chOff x="9219834" y="6516034"/>
            <a:chExt cx="255386" cy="257381"/>
          </a:xfrm>
          <a:solidFill>
            <a:srgbClr val="0182BF"/>
          </a:solidFill>
        </p:grpSpPr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79450" y="6516034"/>
              <a:ext cx="95770" cy="95770"/>
            </a:xfrm>
            <a:custGeom>
              <a:avLst/>
              <a:gdLst>
                <a:gd name="T0" fmla="*/ 105 w 108"/>
                <a:gd name="T1" fmla="*/ 44 h 108"/>
                <a:gd name="T2" fmla="*/ 89 w 108"/>
                <a:gd name="T3" fmla="*/ 41 h 108"/>
                <a:gd name="T4" fmla="*/ 88 w 108"/>
                <a:gd name="T5" fmla="*/ 38 h 108"/>
                <a:gd name="T6" fmla="*/ 97 w 108"/>
                <a:gd name="T7" fmla="*/ 25 h 108"/>
                <a:gd name="T8" fmla="*/ 96 w 108"/>
                <a:gd name="T9" fmla="*/ 20 h 108"/>
                <a:gd name="T10" fmla="*/ 87 w 108"/>
                <a:gd name="T11" fmla="*/ 11 h 108"/>
                <a:gd name="T12" fmla="*/ 83 w 108"/>
                <a:gd name="T13" fmla="*/ 11 h 108"/>
                <a:gd name="T14" fmla="*/ 69 w 108"/>
                <a:gd name="T15" fmla="*/ 20 h 108"/>
                <a:gd name="T16" fmla="*/ 66 w 108"/>
                <a:gd name="T17" fmla="*/ 19 h 108"/>
                <a:gd name="T18" fmla="*/ 64 w 108"/>
                <a:gd name="T19" fmla="*/ 3 h 108"/>
                <a:gd name="T20" fmla="*/ 60 w 108"/>
                <a:gd name="T21" fmla="*/ 0 h 108"/>
                <a:gd name="T22" fmla="*/ 48 w 108"/>
                <a:gd name="T23" fmla="*/ 0 h 108"/>
                <a:gd name="T24" fmla="*/ 44 w 108"/>
                <a:gd name="T25" fmla="*/ 3 h 108"/>
                <a:gd name="T26" fmla="*/ 41 w 108"/>
                <a:gd name="T27" fmla="*/ 19 h 108"/>
                <a:gd name="T28" fmla="*/ 38 w 108"/>
                <a:gd name="T29" fmla="*/ 20 h 108"/>
                <a:gd name="T30" fmla="*/ 25 w 108"/>
                <a:gd name="T31" fmla="*/ 11 h 108"/>
                <a:gd name="T32" fmla="*/ 20 w 108"/>
                <a:gd name="T33" fmla="*/ 11 h 108"/>
                <a:gd name="T34" fmla="*/ 11 w 108"/>
                <a:gd name="T35" fmla="*/ 20 h 108"/>
                <a:gd name="T36" fmla="*/ 11 w 108"/>
                <a:gd name="T37" fmla="*/ 25 h 108"/>
                <a:gd name="T38" fmla="*/ 20 w 108"/>
                <a:gd name="T39" fmla="*/ 38 h 108"/>
                <a:gd name="T40" fmla="*/ 19 w 108"/>
                <a:gd name="T41" fmla="*/ 41 h 108"/>
                <a:gd name="T42" fmla="*/ 3 w 108"/>
                <a:gd name="T43" fmla="*/ 44 h 108"/>
                <a:gd name="T44" fmla="*/ 0 w 108"/>
                <a:gd name="T45" fmla="*/ 48 h 108"/>
                <a:gd name="T46" fmla="*/ 0 w 108"/>
                <a:gd name="T47" fmla="*/ 60 h 108"/>
                <a:gd name="T48" fmla="*/ 3 w 108"/>
                <a:gd name="T49" fmla="*/ 64 h 108"/>
                <a:gd name="T50" fmla="*/ 19 w 108"/>
                <a:gd name="T51" fmla="*/ 67 h 108"/>
                <a:gd name="T52" fmla="*/ 20 w 108"/>
                <a:gd name="T53" fmla="*/ 69 h 108"/>
                <a:gd name="T54" fmla="*/ 11 w 108"/>
                <a:gd name="T55" fmla="*/ 83 h 108"/>
                <a:gd name="T56" fmla="*/ 11 w 108"/>
                <a:gd name="T57" fmla="*/ 88 h 108"/>
                <a:gd name="T58" fmla="*/ 20 w 108"/>
                <a:gd name="T59" fmla="*/ 96 h 108"/>
                <a:gd name="T60" fmla="*/ 25 w 108"/>
                <a:gd name="T61" fmla="*/ 97 h 108"/>
                <a:gd name="T62" fmla="*/ 38 w 108"/>
                <a:gd name="T63" fmla="*/ 88 h 108"/>
                <a:gd name="T64" fmla="*/ 41 w 108"/>
                <a:gd name="T65" fmla="*/ 89 h 108"/>
                <a:gd name="T66" fmla="*/ 44 w 108"/>
                <a:gd name="T67" fmla="*/ 105 h 108"/>
                <a:gd name="T68" fmla="*/ 48 w 108"/>
                <a:gd name="T69" fmla="*/ 108 h 108"/>
                <a:gd name="T70" fmla="*/ 60 w 108"/>
                <a:gd name="T71" fmla="*/ 108 h 108"/>
                <a:gd name="T72" fmla="*/ 64 w 108"/>
                <a:gd name="T73" fmla="*/ 105 h 108"/>
                <a:gd name="T74" fmla="*/ 66 w 108"/>
                <a:gd name="T75" fmla="*/ 89 h 108"/>
                <a:gd name="T76" fmla="*/ 69 w 108"/>
                <a:gd name="T77" fmla="*/ 88 h 108"/>
                <a:gd name="T78" fmla="*/ 83 w 108"/>
                <a:gd name="T79" fmla="*/ 97 h 108"/>
                <a:gd name="T80" fmla="*/ 87 w 108"/>
                <a:gd name="T81" fmla="*/ 96 h 108"/>
                <a:gd name="T82" fmla="*/ 96 w 108"/>
                <a:gd name="T83" fmla="*/ 88 h 108"/>
                <a:gd name="T84" fmla="*/ 97 w 108"/>
                <a:gd name="T85" fmla="*/ 83 h 108"/>
                <a:gd name="T86" fmla="*/ 88 w 108"/>
                <a:gd name="T87" fmla="*/ 69 h 108"/>
                <a:gd name="T88" fmla="*/ 89 w 108"/>
                <a:gd name="T89" fmla="*/ 67 h 108"/>
                <a:gd name="T90" fmla="*/ 105 w 108"/>
                <a:gd name="T91" fmla="*/ 64 h 108"/>
                <a:gd name="T92" fmla="*/ 108 w 108"/>
                <a:gd name="T93" fmla="*/ 60 h 108"/>
                <a:gd name="T94" fmla="*/ 108 w 108"/>
                <a:gd name="T95" fmla="*/ 48 h 108"/>
                <a:gd name="T96" fmla="*/ 105 w 108"/>
                <a:gd name="T97" fmla="*/ 44 h 108"/>
                <a:gd name="T98" fmla="*/ 54 w 108"/>
                <a:gd name="T99" fmla="*/ 71 h 108"/>
                <a:gd name="T100" fmla="*/ 37 w 108"/>
                <a:gd name="T101" fmla="*/ 54 h 108"/>
                <a:gd name="T102" fmla="*/ 54 w 108"/>
                <a:gd name="T103" fmla="*/ 37 h 108"/>
                <a:gd name="T104" fmla="*/ 71 w 108"/>
                <a:gd name="T105" fmla="*/ 54 h 108"/>
                <a:gd name="T106" fmla="*/ 54 w 108"/>
                <a:gd name="T107" fmla="*/ 7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" h="108">
                  <a:moveTo>
                    <a:pt x="105" y="44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0"/>
                    <a:pt x="88" y="38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8" y="23"/>
                    <a:pt x="97" y="21"/>
                    <a:pt x="96" y="20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0"/>
                    <a:pt x="84" y="10"/>
                    <a:pt x="83" y="11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1"/>
                    <a:pt x="67" y="21"/>
                    <a:pt x="66" y="1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1"/>
                    <a:pt x="62" y="0"/>
                    <a:pt x="6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6" y="0"/>
                    <a:pt x="44" y="1"/>
                    <a:pt x="44" y="3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21"/>
                    <a:pt x="40" y="21"/>
                    <a:pt x="38" y="2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0"/>
                    <a:pt x="21" y="10"/>
                    <a:pt x="20" y="1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1"/>
                    <a:pt x="10" y="23"/>
                    <a:pt x="11" y="25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40"/>
                    <a:pt x="21" y="41"/>
                    <a:pt x="19" y="41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" y="45"/>
                    <a:pt x="0" y="46"/>
                    <a:pt x="0" y="4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3"/>
                    <a:pt x="3" y="64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1" y="67"/>
                    <a:pt x="21" y="68"/>
                    <a:pt x="20" y="69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0" y="84"/>
                    <a:pt x="10" y="86"/>
                    <a:pt x="11" y="88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1" y="97"/>
                    <a:pt x="23" y="98"/>
                    <a:pt x="25" y="97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0" y="87"/>
                    <a:pt x="41" y="87"/>
                    <a:pt x="41" y="89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4" y="106"/>
                    <a:pt x="46" y="108"/>
                    <a:pt x="48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62" y="108"/>
                    <a:pt x="63" y="106"/>
                    <a:pt x="64" y="10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8" y="87"/>
                    <a:pt x="69" y="88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4" y="98"/>
                    <a:pt x="86" y="97"/>
                    <a:pt x="87" y="96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7" y="86"/>
                    <a:pt x="98" y="84"/>
                    <a:pt x="97" y="83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87" y="68"/>
                    <a:pt x="87" y="67"/>
                    <a:pt x="89" y="67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6" y="63"/>
                    <a:pt x="108" y="62"/>
                    <a:pt x="108" y="60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08" y="46"/>
                    <a:pt x="106" y="45"/>
                    <a:pt x="105" y="44"/>
                  </a:cubicBezTo>
                  <a:close/>
                  <a:moveTo>
                    <a:pt x="54" y="71"/>
                  </a:moveTo>
                  <a:cubicBezTo>
                    <a:pt x="45" y="71"/>
                    <a:pt x="37" y="63"/>
                    <a:pt x="37" y="54"/>
                  </a:cubicBezTo>
                  <a:cubicBezTo>
                    <a:pt x="37" y="45"/>
                    <a:pt x="45" y="37"/>
                    <a:pt x="54" y="37"/>
                  </a:cubicBezTo>
                  <a:cubicBezTo>
                    <a:pt x="63" y="37"/>
                    <a:pt x="71" y="45"/>
                    <a:pt x="71" y="54"/>
                  </a:cubicBezTo>
                  <a:cubicBezTo>
                    <a:pt x="71" y="63"/>
                    <a:pt x="63" y="71"/>
                    <a:pt x="54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219834" y="6579880"/>
              <a:ext cx="191540" cy="193535"/>
            </a:xfrm>
            <a:custGeom>
              <a:avLst/>
              <a:gdLst>
                <a:gd name="T0" fmla="*/ 210 w 216"/>
                <a:gd name="T1" fmla="*/ 89 h 216"/>
                <a:gd name="T2" fmla="*/ 178 w 216"/>
                <a:gd name="T3" fmla="*/ 83 h 216"/>
                <a:gd name="T4" fmla="*/ 176 w 216"/>
                <a:gd name="T5" fmla="*/ 77 h 216"/>
                <a:gd name="T6" fmla="*/ 194 w 216"/>
                <a:gd name="T7" fmla="*/ 49 h 216"/>
                <a:gd name="T8" fmla="*/ 193 w 216"/>
                <a:gd name="T9" fmla="*/ 41 h 216"/>
                <a:gd name="T10" fmla="*/ 175 w 216"/>
                <a:gd name="T11" fmla="*/ 23 h 216"/>
                <a:gd name="T12" fmla="*/ 167 w 216"/>
                <a:gd name="T13" fmla="*/ 22 h 216"/>
                <a:gd name="T14" fmla="*/ 139 w 216"/>
                <a:gd name="T15" fmla="*/ 40 h 216"/>
                <a:gd name="T16" fmla="*/ 133 w 216"/>
                <a:gd name="T17" fmla="*/ 38 h 216"/>
                <a:gd name="T18" fmla="*/ 127 w 216"/>
                <a:gd name="T19" fmla="*/ 6 h 216"/>
                <a:gd name="T20" fmla="*/ 121 w 216"/>
                <a:gd name="T21" fmla="*/ 0 h 216"/>
                <a:gd name="T22" fmla="*/ 95 w 216"/>
                <a:gd name="T23" fmla="*/ 0 h 216"/>
                <a:gd name="T24" fmla="*/ 89 w 216"/>
                <a:gd name="T25" fmla="*/ 6 h 216"/>
                <a:gd name="T26" fmla="*/ 83 w 216"/>
                <a:gd name="T27" fmla="*/ 38 h 216"/>
                <a:gd name="T28" fmla="*/ 77 w 216"/>
                <a:gd name="T29" fmla="*/ 40 h 216"/>
                <a:gd name="T30" fmla="*/ 49 w 216"/>
                <a:gd name="T31" fmla="*/ 22 h 216"/>
                <a:gd name="T32" fmla="*/ 41 w 216"/>
                <a:gd name="T33" fmla="*/ 23 h 216"/>
                <a:gd name="T34" fmla="*/ 23 w 216"/>
                <a:gd name="T35" fmla="*/ 41 h 216"/>
                <a:gd name="T36" fmla="*/ 22 w 216"/>
                <a:gd name="T37" fmla="*/ 49 h 216"/>
                <a:gd name="T38" fmla="*/ 40 w 216"/>
                <a:gd name="T39" fmla="*/ 77 h 216"/>
                <a:gd name="T40" fmla="*/ 38 w 216"/>
                <a:gd name="T41" fmla="*/ 83 h 216"/>
                <a:gd name="T42" fmla="*/ 6 w 216"/>
                <a:gd name="T43" fmla="*/ 89 h 216"/>
                <a:gd name="T44" fmla="*/ 0 w 216"/>
                <a:gd name="T45" fmla="*/ 95 h 216"/>
                <a:gd name="T46" fmla="*/ 0 w 216"/>
                <a:gd name="T47" fmla="*/ 121 h 216"/>
                <a:gd name="T48" fmla="*/ 6 w 216"/>
                <a:gd name="T49" fmla="*/ 127 h 216"/>
                <a:gd name="T50" fmla="*/ 38 w 216"/>
                <a:gd name="T51" fmla="*/ 133 h 216"/>
                <a:gd name="T52" fmla="*/ 40 w 216"/>
                <a:gd name="T53" fmla="*/ 139 h 216"/>
                <a:gd name="T54" fmla="*/ 22 w 216"/>
                <a:gd name="T55" fmla="*/ 167 h 216"/>
                <a:gd name="T56" fmla="*/ 23 w 216"/>
                <a:gd name="T57" fmla="*/ 175 h 216"/>
                <a:gd name="T58" fmla="*/ 41 w 216"/>
                <a:gd name="T59" fmla="*/ 193 h 216"/>
                <a:gd name="T60" fmla="*/ 49 w 216"/>
                <a:gd name="T61" fmla="*/ 194 h 216"/>
                <a:gd name="T62" fmla="*/ 77 w 216"/>
                <a:gd name="T63" fmla="*/ 176 h 216"/>
                <a:gd name="T64" fmla="*/ 83 w 216"/>
                <a:gd name="T65" fmla="*/ 178 h 216"/>
                <a:gd name="T66" fmla="*/ 89 w 216"/>
                <a:gd name="T67" fmla="*/ 210 h 216"/>
                <a:gd name="T68" fmla="*/ 95 w 216"/>
                <a:gd name="T69" fmla="*/ 216 h 216"/>
                <a:gd name="T70" fmla="*/ 121 w 216"/>
                <a:gd name="T71" fmla="*/ 216 h 216"/>
                <a:gd name="T72" fmla="*/ 127 w 216"/>
                <a:gd name="T73" fmla="*/ 210 h 216"/>
                <a:gd name="T74" fmla="*/ 133 w 216"/>
                <a:gd name="T75" fmla="*/ 178 h 216"/>
                <a:gd name="T76" fmla="*/ 139 w 216"/>
                <a:gd name="T77" fmla="*/ 176 h 216"/>
                <a:gd name="T78" fmla="*/ 167 w 216"/>
                <a:gd name="T79" fmla="*/ 194 h 216"/>
                <a:gd name="T80" fmla="*/ 175 w 216"/>
                <a:gd name="T81" fmla="*/ 193 h 216"/>
                <a:gd name="T82" fmla="*/ 193 w 216"/>
                <a:gd name="T83" fmla="*/ 175 h 216"/>
                <a:gd name="T84" fmla="*/ 194 w 216"/>
                <a:gd name="T85" fmla="*/ 167 h 216"/>
                <a:gd name="T86" fmla="*/ 176 w 216"/>
                <a:gd name="T87" fmla="*/ 139 h 216"/>
                <a:gd name="T88" fmla="*/ 178 w 216"/>
                <a:gd name="T89" fmla="*/ 133 h 216"/>
                <a:gd name="T90" fmla="*/ 210 w 216"/>
                <a:gd name="T91" fmla="*/ 127 h 216"/>
                <a:gd name="T92" fmla="*/ 216 w 216"/>
                <a:gd name="T93" fmla="*/ 121 h 216"/>
                <a:gd name="T94" fmla="*/ 216 w 216"/>
                <a:gd name="T95" fmla="*/ 95 h 216"/>
                <a:gd name="T96" fmla="*/ 210 w 216"/>
                <a:gd name="T97" fmla="*/ 89 h 216"/>
                <a:gd name="T98" fmla="*/ 108 w 216"/>
                <a:gd name="T99" fmla="*/ 147 h 216"/>
                <a:gd name="T100" fmla="*/ 69 w 216"/>
                <a:gd name="T101" fmla="*/ 108 h 216"/>
                <a:gd name="T102" fmla="*/ 108 w 216"/>
                <a:gd name="T103" fmla="*/ 69 h 216"/>
                <a:gd name="T104" fmla="*/ 147 w 216"/>
                <a:gd name="T105" fmla="*/ 108 h 216"/>
                <a:gd name="T106" fmla="*/ 108 w 216"/>
                <a:gd name="T107" fmla="*/ 14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6" h="216">
                  <a:moveTo>
                    <a:pt x="210" y="89"/>
                  </a:moveTo>
                  <a:cubicBezTo>
                    <a:pt x="178" y="83"/>
                    <a:pt x="178" y="83"/>
                    <a:pt x="178" y="83"/>
                  </a:cubicBezTo>
                  <a:cubicBezTo>
                    <a:pt x="175" y="82"/>
                    <a:pt x="174" y="80"/>
                    <a:pt x="176" y="77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6" y="47"/>
                    <a:pt x="195" y="43"/>
                    <a:pt x="193" y="41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3" y="21"/>
                    <a:pt x="169" y="20"/>
                    <a:pt x="167" y="22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2"/>
                    <a:pt x="134" y="41"/>
                    <a:pt x="133" y="38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27" y="3"/>
                    <a:pt x="124" y="0"/>
                    <a:pt x="121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2" y="0"/>
                    <a:pt x="89" y="3"/>
                    <a:pt x="89" y="6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2" y="41"/>
                    <a:pt x="80" y="42"/>
                    <a:pt x="77" y="40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7" y="20"/>
                    <a:pt x="43" y="21"/>
                    <a:pt x="41" y="23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43"/>
                    <a:pt x="20" y="47"/>
                    <a:pt x="22" y="49"/>
                  </a:cubicBezTo>
                  <a:cubicBezTo>
                    <a:pt x="40" y="77"/>
                    <a:pt x="40" y="77"/>
                    <a:pt x="40" y="77"/>
                  </a:cubicBezTo>
                  <a:cubicBezTo>
                    <a:pt x="42" y="80"/>
                    <a:pt x="41" y="82"/>
                    <a:pt x="38" y="83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3" y="89"/>
                    <a:pt x="0" y="92"/>
                    <a:pt x="0" y="95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4"/>
                    <a:pt x="3" y="127"/>
                    <a:pt x="6" y="127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41" y="134"/>
                    <a:pt x="42" y="137"/>
                    <a:pt x="40" y="139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0" y="169"/>
                    <a:pt x="21" y="173"/>
                    <a:pt x="23" y="175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3" y="195"/>
                    <a:pt x="47" y="196"/>
                    <a:pt x="49" y="194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80" y="174"/>
                    <a:pt x="82" y="175"/>
                    <a:pt x="83" y="178"/>
                  </a:cubicBezTo>
                  <a:cubicBezTo>
                    <a:pt x="89" y="210"/>
                    <a:pt x="89" y="210"/>
                    <a:pt x="89" y="210"/>
                  </a:cubicBezTo>
                  <a:cubicBezTo>
                    <a:pt x="89" y="213"/>
                    <a:pt x="92" y="216"/>
                    <a:pt x="95" y="216"/>
                  </a:cubicBezTo>
                  <a:cubicBezTo>
                    <a:pt x="121" y="216"/>
                    <a:pt x="121" y="216"/>
                    <a:pt x="121" y="216"/>
                  </a:cubicBezTo>
                  <a:cubicBezTo>
                    <a:pt x="124" y="216"/>
                    <a:pt x="127" y="213"/>
                    <a:pt x="127" y="210"/>
                  </a:cubicBezTo>
                  <a:cubicBezTo>
                    <a:pt x="133" y="178"/>
                    <a:pt x="133" y="178"/>
                    <a:pt x="133" y="178"/>
                  </a:cubicBezTo>
                  <a:cubicBezTo>
                    <a:pt x="134" y="175"/>
                    <a:pt x="137" y="174"/>
                    <a:pt x="139" y="176"/>
                  </a:cubicBezTo>
                  <a:cubicBezTo>
                    <a:pt x="167" y="194"/>
                    <a:pt x="167" y="194"/>
                    <a:pt x="167" y="194"/>
                  </a:cubicBezTo>
                  <a:cubicBezTo>
                    <a:pt x="169" y="196"/>
                    <a:pt x="173" y="195"/>
                    <a:pt x="175" y="193"/>
                  </a:cubicBezTo>
                  <a:cubicBezTo>
                    <a:pt x="193" y="175"/>
                    <a:pt x="193" y="175"/>
                    <a:pt x="193" y="175"/>
                  </a:cubicBezTo>
                  <a:cubicBezTo>
                    <a:pt x="195" y="173"/>
                    <a:pt x="196" y="169"/>
                    <a:pt x="194" y="167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174" y="137"/>
                    <a:pt x="175" y="134"/>
                    <a:pt x="178" y="133"/>
                  </a:cubicBezTo>
                  <a:cubicBezTo>
                    <a:pt x="210" y="127"/>
                    <a:pt x="210" y="127"/>
                    <a:pt x="210" y="127"/>
                  </a:cubicBezTo>
                  <a:cubicBezTo>
                    <a:pt x="213" y="127"/>
                    <a:pt x="216" y="124"/>
                    <a:pt x="216" y="121"/>
                  </a:cubicBezTo>
                  <a:cubicBezTo>
                    <a:pt x="216" y="95"/>
                    <a:pt x="216" y="95"/>
                    <a:pt x="216" y="95"/>
                  </a:cubicBezTo>
                  <a:cubicBezTo>
                    <a:pt x="216" y="92"/>
                    <a:pt x="213" y="89"/>
                    <a:pt x="210" y="89"/>
                  </a:cubicBezTo>
                  <a:close/>
                  <a:moveTo>
                    <a:pt x="108" y="147"/>
                  </a:moveTo>
                  <a:cubicBezTo>
                    <a:pt x="86" y="147"/>
                    <a:pt x="69" y="130"/>
                    <a:pt x="69" y="108"/>
                  </a:cubicBezTo>
                  <a:cubicBezTo>
                    <a:pt x="69" y="87"/>
                    <a:pt x="86" y="69"/>
                    <a:pt x="108" y="69"/>
                  </a:cubicBezTo>
                  <a:cubicBezTo>
                    <a:pt x="130" y="69"/>
                    <a:pt x="147" y="87"/>
                    <a:pt x="147" y="108"/>
                  </a:cubicBezTo>
                  <a:cubicBezTo>
                    <a:pt x="147" y="130"/>
                    <a:pt x="130" y="147"/>
                    <a:pt x="108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</p:spTree>
    <p:extLst>
      <p:ext uri="{BB962C8B-B14F-4D97-AF65-F5344CB8AC3E}">
        <p14:creationId xmlns:p14="http://schemas.microsoft.com/office/powerpoint/2010/main" val="4049332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人才优势</a:t>
            </a: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1542997" y="2083165"/>
            <a:ext cx="4225974" cy="3370526"/>
            <a:chOff x="4714641" y="2261290"/>
            <a:chExt cx="4225974" cy="3370526"/>
          </a:xfrm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14641" y="2261290"/>
              <a:ext cx="683118" cy="2744459"/>
            </a:xfrm>
            <a:custGeom>
              <a:avLst/>
              <a:gdLst>
                <a:gd name="T0" fmla="*/ 280 w 287"/>
                <a:gd name="T1" fmla="*/ 271 h 1160"/>
                <a:gd name="T2" fmla="*/ 247 w 287"/>
                <a:gd name="T3" fmla="*/ 188 h 1160"/>
                <a:gd name="T4" fmla="*/ 213 w 287"/>
                <a:gd name="T5" fmla="*/ 135 h 1160"/>
                <a:gd name="T6" fmla="*/ 181 w 287"/>
                <a:gd name="T7" fmla="*/ 23 h 1160"/>
                <a:gd name="T8" fmla="*/ 82 w 287"/>
                <a:gd name="T9" fmla="*/ 57 h 1160"/>
                <a:gd name="T10" fmla="*/ 76 w 287"/>
                <a:gd name="T11" fmla="*/ 189 h 1160"/>
                <a:gd name="T12" fmla="*/ 40 w 287"/>
                <a:gd name="T13" fmla="*/ 237 h 1160"/>
                <a:gd name="T14" fmla="*/ 4 w 287"/>
                <a:gd name="T15" fmla="*/ 366 h 1160"/>
                <a:gd name="T16" fmla="*/ 7 w 287"/>
                <a:gd name="T17" fmla="*/ 412 h 1160"/>
                <a:gd name="T18" fmla="*/ 40 w 287"/>
                <a:gd name="T19" fmla="*/ 467 h 1160"/>
                <a:gd name="T20" fmla="*/ 35 w 287"/>
                <a:gd name="T21" fmla="*/ 546 h 1160"/>
                <a:gd name="T22" fmla="*/ 27 w 287"/>
                <a:gd name="T23" fmla="*/ 759 h 1160"/>
                <a:gd name="T24" fmla="*/ 47 w 287"/>
                <a:gd name="T25" fmla="*/ 843 h 1160"/>
                <a:gd name="T26" fmla="*/ 75 w 287"/>
                <a:gd name="T27" fmla="*/ 1036 h 1160"/>
                <a:gd name="T28" fmla="*/ 44 w 287"/>
                <a:gd name="T29" fmla="*/ 1127 h 1160"/>
                <a:gd name="T30" fmla="*/ 70 w 287"/>
                <a:gd name="T31" fmla="*/ 1155 h 1160"/>
                <a:gd name="T32" fmla="*/ 108 w 287"/>
                <a:gd name="T33" fmla="*/ 1107 h 1160"/>
                <a:gd name="T34" fmla="*/ 107 w 287"/>
                <a:gd name="T35" fmla="*/ 1141 h 1160"/>
                <a:gd name="T36" fmla="*/ 119 w 287"/>
                <a:gd name="T37" fmla="*/ 1132 h 1160"/>
                <a:gd name="T38" fmla="*/ 117 w 287"/>
                <a:gd name="T39" fmla="*/ 1050 h 1160"/>
                <a:gd name="T40" fmla="*/ 115 w 287"/>
                <a:gd name="T41" fmla="*/ 885 h 1160"/>
                <a:gd name="T42" fmla="*/ 167 w 287"/>
                <a:gd name="T43" fmla="*/ 851 h 1160"/>
                <a:gd name="T44" fmla="*/ 169 w 287"/>
                <a:gd name="T45" fmla="*/ 977 h 1160"/>
                <a:gd name="T46" fmla="*/ 154 w 287"/>
                <a:gd name="T47" fmla="*/ 1096 h 1160"/>
                <a:gd name="T48" fmla="*/ 148 w 287"/>
                <a:gd name="T49" fmla="*/ 1159 h 1160"/>
                <a:gd name="T50" fmla="*/ 205 w 287"/>
                <a:gd name="T51" fmla="*/ 1104 h 1160"/>
                <a:gd name="T52" fmla="*/ 202 w 287"/>
                <a:gd name="T53" fmla="*/ 1043 h 1160"/>
                <a:gd name="T54" fmla="*/ 234 w 287"/>
                <a:gd name="T55" fmla="*/ 852 h 1160"/>
                <a:gd name="T56" fmla="*/ 251 w 287"/>
                <a:gd name="T57" fmla="*/ 721 h 1160"/>
                <a:gd name="T58" fmla="*/ 265 w 287"/>
                <a:gd name="T59" fmla="*/ 535 h 1160"/>
                <a:gd name="T60" fmla="*/ 258 w 287"/>
                <a:gd name="T61" fmla="*/ 449 h 1160"/>
                <a:gd name="T62" fmla="*/ 244 w 287"/>
                <a:gd name="T63" fmla="*/ 388 h 1160"/>
                <a:gd name="T64" fmla="*/ 102 w 287"/>
                <a:gd name="T65" fmla="*/ 452 h 1160"/>
                <a:gd name="T66" fmla="*/ 114 w 287"/>
                <a:gd name="T67" fmla="*/ 452 h 1160"/>
                <a:gd name="T68" fmla="*/ 168 w 287"/>
                <a:gd name="T69" fmla="*/ 213 h 1160"/>
                <a:gd name="T70" fmla="*/ 117 w 287"/>
                <a:gd name="T71" fmla="*/ 344 h 1160"/>
                <a:gd name="T72" fmla="*/ 114 w 287"/>
                <a:gd name="T73" fmla="*/ 257 h 1160"/>
                <a:gd name="T74" fmla="*/ 102 w 287"/>
                <a:gd name="T75" fmla="*/ 205 h 1160"/>
                <a:gd name="T76" fmla="*/ 134 w 287"/>
                <a:gd name="T77" fmla="*/ 223 h 1160"/>
                <a:gd name="T78" fmla="*/ 152 w 287"/>
                <a:gd name="T79" fmla="*/ 222 h 1160"/>
                <a:gd name="T80" fmla="*/ 159 w 287"/>
                <a:gd name="T81" fmla="*/ 184 h 1160"/>
                <a:gd name="T82" fmla="*/ 189 w 287"/>
                <a:gd name="T83" fmla="*/ 176 h 1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7" h="1160">
                  <a:moveTo>
                    <a:pt x="257" y="366"/>
                  </a:moveTo>
                  <a:cubicBezTo>
                    <a:pt x="258" y="353"/>
                    <a:pt x="279" y="285"/>
                    <a:pt x="280" y="271"/>
                  </a:cubicBezTo>
                  <a:cubicBezTo>
                    <a:pt x="281" y="257"/>
                    <a:pt x="287" y="214"/>
                    <a:pt x="282" y="199"/>
                  </a:cubicBezTo>
                  <a:cubicBezTo>
                    <a:pt x="277" y="183"/>
                    <a:pt x="247" y="188"/>
                    <a:pt x="247" y="188"/>
                  </a:cubicBezTo>
                  <a:cubicBezTo>
                    <a:pt x="247" y="188"/>
                    <a:pt x="240" y="172"/>
                    <a:pt x="226" y="168"/>
                  </a:cubicBezTo>
                  <a:cubicBezTo>
                    <a:pt x="211" y="164"/>
                    <a:pt x="229" y="145"/>
                    <a:pt x="213" y="135"/>
                  </a:cubicBezTo>
                  <a:cubicBezTo>
                    <a:pt x="203" y="128"/>
                    <a:pt x="206" y="92"/>
                    <a:pt x="202" y="78"/>
                  </a:cubicBezTo>
                  <a:cubicBezTo>
                    <a:pt x="199" y="64"/>
                    <a:pt x="190" y="35"/>
                    <a:pt x="181" y="23"/>
                  </a:cubicBezTo>
                  <a:cubicBezTo>
                    <a:pt x="171" y="10"/>
                    <a:pt x="152" y="17"/>
                    <a:pt x="152" y="17"/>
                  </a:cubicBezTo>
                  <a:cubicBezTo>
                    <a:pt x="108" y="0"/>
                    <a:pt x="86" y="37"/>
                    <a:pt x="82" y="57"/>
                  </a:cubicBezTo>
                  <a:cubicBezTo>
                    <a:pt x="79" y="77"/>
                    <a:pt x="89" y="114"/>
                    <a:pt x="77" y="140"/>
                  </a:cubicBezTo>
                  <a:cubicBezTo>
                    <a:pt x="66" y="165"/>
                    <a:pt x="91" y="174"/>
                    <a:pt x="76" y="189"/>
                  </a:cubicBezTo>
                  <a:cubicBezTo>
                    <a:pt x="60" y="203"/>
                    <a:pt x="74" y="208"/>
                    <a:pt x="59" y="215"/>
                  </a:cubicBezTo>
                  <a:cubicBezTo>
                    <a:pt x="45" y="221"/>
                    <a:pt x="40" y="224"/>
                    <a:pt x="40" y="237"/>
                  </a:cubicBezTo>
                  <a:cubicBezTo>
                    <a:pt x="40" y="250"/>
                    <a:pt x="28" y="284"/>
                    <a:pt x="22" y="314"/>
                  </a:cubicBezTo>
                  <a:cubicBezTo>
                    <a:pt x="15" y="344"/>
                    <a:pt x="8" y="355"/>
                    <a:pt x="4" y="366"/>
                  </a:cubicBezTo>
                  <a:cubicBezTo>
                    <a:pt x="0" y="378"/>
                    <a:pt x="2" y="382"/>
                    <a:pt x="4" y="388"/>
                  </a:cubicBezTo>
                  <a:cubicBezTo>
                    <a:pt x="6" y="393"/>
                    <a:pt x="7" y="394"/>
                    <a:pt x="7" y="412"/>
                  </a:cubicBezTo>
                  <a:cubicBezTo>
                    <a:pt x="7" y="431"/>
                    <a:pt x="38" y="434"/>
                    <a:pt x="38" y="434"/>
                  </a:cubicBezTo>
                  <a:cubicBezTo>
                    <a:pt x="38" y="434"/>
                    <a:pt x="40" y="451"/>
                    <a:pt x="40" y="467"/>
                  </a:cubicBezTo>
                  <a:cubicBezTo>
                    <a:pt x="40" y="482"/>
                    <a:pt x="30" y="526"/>
                    <a:pt x="28" y="538"/>
                  </a:cubicBezTo>
                  <a:cubicBezTo>
                    <a:pt x="26" y="550"/>
                    <a:pt x="35" y="546"/>
                    <a:pt x="35" y="546"/>
                  </a:cubicBezTo>
                  <a:cubicBezTo>
                    <a:pt x="35" y="546"/>
                    <a:pt x="35" y="559"/>
                    <a:pt x="33" y="578"/>
                  </a:cubicBezTo>
                  <a:cubicBezTo>
                    <a:pt x="30" y="597"/>
                    <a:pt x="27" y="724"/>
                    <a:pt x="27" y="759"/>
                  </a:cubicBezTo>
                  <a:cubicBezTo>
                    <a:pt x="27" y="794"/>
                    <a:pt x="23" y="842"/>
                    <a:pt x="27" y="842"/>
                  </a:cubicBezTo>
                  <a:cubicBezTo>
                    <a:pt x="32" y="842"/>
                    <a:pt x="47" y="843"/>
                    <a:pt x="47" y="843"/>
                  </a:cubicBezTo>
                  <a:cubicBezTo>
                    <a:pt x="47" y="843"/>
                    <a:pt x="45" y="866"/>
                    <a:pt x="46" y="895"/>
                  </a:cubicBezTo>
                  <a:cubicBezTo>
                    <a:pt x="47" y="923"/>
                    <a:pt x="70" y="1014"/>
                    <a:pt x="75" y="1036"/>
                  </a:cubicBezTo>
                  <a:cubicBezTo>
                    <a:pt x="79" y="1059"/>
                    <a:pt x="78" y="1079"/>
                    <a:pt x="70" y="1091"/>
                  </a:cubicBezTo>
                  <a:cubicBezTo>
                    <a:pt x="63" y="1103"/>
                    <a:pt x="57" y="1118"/>
                    <a:pt x="44" y="1127"/>
                  </a:cubicBezTo>
                  <a:cubicBezTo>
                    <a:pt x="31" y="1137"/>
                    <a:pt x="26" y="1141"/>
                    <a:pt x="28" y="1150"/>
                  </a:cubicBezTo>
                  <a:cubicBezTo>
                    <a:pt x="30" y="1158"/>
                    <a:pt x="46" y="1156"/>
                    <a:pt x="70" y="1155"/>
                  </a:cubicBezTo>
                  <a:cubicBezTo>
                    <a:pt x="94" y="1154"/>
                    <a:pt x="91" y="1139"/>
                    <a:pt x="94" y="1132"/>
                  </a:cubicBezTo>
                  <a:cubicBezTo>
                    <a:pt x="97" y="1125"/>
                    <a:pt x="108" y="1107"/>
                    <a:pt x="108" y="1107"/>
                  </a:cubicBezTo>
                  <a:cubicBezTo>
                    <a:pt x="108" y="1107"/>
                    <a:pt x="111" y="1110"/>
                    <a:pt x="111" y="1118"/>
                  </a:cubicBezTo>
                  <a:cubicBezTo>
                    <a:pt x="111" y="1127"/>
                    <a:pt x="107" y="1141"/>
                    <a:pt x="107" y="1141"/>
                  </a:cubicBezTo>
                  <a:cubicBezTo>
                    <a:pt x="117" y="1141"/>
                    <a:pt x="117" y="1141"/>
                    <a:pt x="117" y="1141"/>
                  </a:cubicBezTo>
                  <a:cubicBezTo>
                    <a:pt x="117" y="1141"/>
                    <a:pt x="120" y="1140"/>
                    <a:pt x="119" y="1132"/>
                  </a:cubicBezTo>
                  <a:cubicBezTo>
                    <a:pt x="118" y="1124"/>
                    <a:pt x="123" y="1106"/>
                    <a:pt x="127" y="1091"/>
                  </a:cubicBezTo>
                  <a:cubicBezTo>
                    <a:pt x="132" y="1075"/>
                    <a:pt x="123" y="1057"/>
                    <a:pt x="117" y="1050"/>
                  </a:cubicBezTo>
                  <a:cubicBezTo>
                    <a:pt x="112" y="1044"/>
                    <a:pt x="114" y="1009"/>
                    <a:pt x="115" y="974"/>
                  </a:cubicBezTo>
                  <a:cubicBezTo>
                    <a:pt x="117" y="939"/>
                    <a:pt x="119" y="901"/>
                    <a:pt x="115" y="885"/>
                  </a:cubicBezTo>
                  <a:cubicBezTo>
                    <a:pt x="112" y="868"/>
                    <a:pt x="107" y="846"/>
                    <a:pt x="107" y="846"/>
                  </a:cubicBezTo>
                  <a:cubicBezTo>
                    <a:pt x="167" y="851"/>
                    <a:pt x="167" y="851"/>
                    <a:pt x="167" y="851"/>
                  </a:cubicBezTo>
                  <a:cubicBezTo>
                    <a:pt x="167" y="851"/>
                    <a:pt x="169" y="863"/>
                    <a:pt x="169" y="889"/>
                  </a:cubicBezTo>
                  <a:cubicBezTo>
                    <a:pt x="169" y="916"/>
                    <a:pt x="169" y="934"/>
                    <a:pt x="169" y="977"/>
                  </a:cubicBezTo>
                  <a:cubicBezTo>
                    <a:pt x="169" y="1019"/>
                    <a:pt x="165" y="1035"/>
                    <a:pt x="160" y="1051"/>
                  </a:cubicBezTo>
                  <a:cubicBezTo>
                    <a:pt x="156" y="1068"/>
                    <a:pt x="159" y="1080"/>
                    <a:pt x="154" y="1096"/>
                  </a:cubicBezTo>
                  <a:cubicBezTo>
                    <a:pt x="149" y="1113"/>
                    <a:pt x="140" y="1125"/>
                    <a:pt x="135" y="1134"/>
                  </a:cubicBezTo>
                  <a:cubicBezTo>
                    <a:pt x="129" y="1143"/>
                    <a:pt x="127" y="1158"/>
                    <a:pt x="148" y="1159"/>
                  </a:cubicBezTo>
                  <a:cubicBezTo>
                    <a:pt x="170" y="1160"/>
                    <a:pt x="196" y="1150"/>
                    <a:pt x="196" y="1140"/>
                  </a:cubicBezTo>
                  <a:cubicBezTo>
                    <a:pt x="196" y="1131"/>
                    <a:pt x="198" y="1119"/>
                    <a:pt x="205" y="1104"/>
                  </a:cubicBezTo>
                  <a:cubicBezTo>
                    <a:pt x="213" y="1088"/>
                    <a:pt x="206" y="1075"/>
                    <a:pt x="204" y="1069"/>
                  </a:cubicBezTo>
                  <a:cubicBezTo>
                    <a:pt x="201" y="1062"/>
                    <a:pt x="202" y="1055"/>
                    <a:pt x="202" y="1043"/>
                  </a:cubicBezTo>
                  <a:cubicBezTo>
                    <a:pt x="202" y="1031"/>
                    <a:pt x="213" y="991"/>
                    <a:pt x="225" y="947"/>
                  </a:cubicBezTo>
                  <a:cubicBezTo>
                    <a:pt x="237" y="903"/>
                    <a:pt x="234" y="852"/>
                    <a:pt x="234" y="852"/>
                  </a:cubicBezTo>
                  <a:cubicBezTo>
                    <a:pt x="243" y="852"/>
                    <a:pt x="243" y="852"/>
                    <a:pt x="243" y="852"/>
                  </a:cubicBezTo>
                  <a:cubicBezTo>
                    <a:pt x="243" y="852"/>
                    <a:pt x="244" y="787"/>
                    <a:pt x="251" y="721"/>
                  </a:cubicBezTo>
                  <a:cubicBezTo>
                    <a:pt x="258" y="654"/>
                    <a:pt x="248" y="585"/>
                    <a:pt x="248" y="566"/>
                  </a:cubicBezTo>
                  <a:cubicBezTo>
                    <a:pt x="248" y="547"/>
                    <a:pt x="255" y="539"/>
                    <a:pt x="265" y="535"/>
                  </a:cubicBezTo>
                  <a:cubicBezTo>
                    <a:pt x="276" y="530"/>
                    <a:pt x="277" y="528"/>
                    <a:pt x="272" y="510"/>
                  </a:cubicBezTo>
                  <a:cubicBezTo>
                    <a:pt x="266" y="492"/>
                    <a:pt x="258" y="449"/>
                    <a:pt x="258" y="449"/>
                  </a:cubicBezTo>
                  <a:cubicBezTo>
                    <a:pt x="258" y="449"/>
                    <a:pt x="257" y="443"/>
                    <a:pt x="251" y="424"/>
                  </a:cubicBezTo>
                  <a:cubicBezTo>
                    <a:pt x="244" y="406"/>
                    <a:pt x="244" y="388"/>
                    <a:pt x="244" y="388"/>
                  </a:cubicBezTo>
                  <a:cubicBezTo>
                    <a:pt x="244" y="388"/>
                    <a:pt x="256" y="378"/>
                    <a:pt x="257" y="366"/>
                  </a:cubicBezTo>
                  <a:close/>
                  <a:moveTo>
                    <a:pt x="102" y="452"/>
                  </a:moveTo>
                  <a:cubicBezTo>
                    <a:pt x="110" y="434"/>
                    <a:pt x="110" y="434"/>
                    <a:pt x="110" y="434"/>
                  </a:cubicBezTo>
                  <a:cubicBezTo>
                    <a:pt x="114" y="452"/>
                    <a:pt x="114" y="452"/>
                    <a:pt x="114" y="452"/>
                  </a:cubicBezTo>
                  <a:lnTo>
                    <a:pt x="102" y="452"/>
                  </a:lnTo>
                  <a:close/>
                  <a:moveTo>
                    <a:pt x="168" y="213"/>
                  </a:moveTo>
                  <a:cubicBezTo>
                    <a:pt x="158" y="230"/>
                    <a:pt x="141" y="260"/>
                    <a:pt x="135" y="285"/>
                  </a:cubicBezTo>
                  <a:cubicBezTo>
                    <a:pt x="128" y="309"/>
                    <a:pt x="117" y="344"/>
                    <a:pt x="117" y="344"/>
                  </a:cubicBezTo>
                  <a:cubicBezTo>
                    <a:pt x="117" y="344"/>
                    <a:pt x="116" y="338"/>
                    <a:pt x="115" y="329"/>
                  </a:cubicBezTo>
                  <a:cubicBezTo>
                    <a:pt x="114" y="320"/>
                    <a:pt x="114" y="277"/>
                    <a:pt x="114" y="257"/>
                  </a:cubicBezTo>
                  <a:cubicBezTo>
                    <a:pt x="114" y="237"/>
                    <a:pt x="115" y="220"/>
                    <a:pt x="112" y="219"/>
                  </a:cubicBezTo>
                  <a:cubicBezTo>
                    <a:pt x="108" y="217"/>
                    <a:pt x="102" y="205"/>
                    <a:pt x="102" y="205"/>
                  </a:cubicBezTo>
                  <a:cubicBezTo>
                    <a:pt x="124" y="175"/>
                    <a:pt x="124" y="175"/>
                    <a:pt x="124" y="175"/>
                  </a:cubicBezTo>
                  <a:cubicBezTo>
                    <a:pt x="117" y="218"/>
                    <a:pt x="129" y="210"/>
                    <a:pt x="134" y="223"/>
                  </a:cubicBezTo>
                  <a:cubicBezTo>
                    <a:pt x="138" y="236"/>
                    <a:pt x="133" y="269"/>
                    <a:pt x="136" y="253"/>
                  </a:cubicBezTo>
                  <a:cubicBezTo>
                    <a:pt x="138" y="238"/>
                    <a:pt x="146" y="237"/>
                    <a:pt x="152" y="222"/>
                  </a:cubicBezTo>
                  <a:cubicBezTo>
                    <a:pt x="159" y="207"/>
                    <a:pt x="139" y="196"/>
                    <a:pt x="139" y="196"/>
                  </a:cubicBezTo>
                  <a:cubicBezTo>
                    <a:pt x="139" y="196"/>
                    <a:pt x="150" y="192"/>
                    <a:pt x="159" y="184"/>
                  </a:cubicBezTo>
                  <a:cubicBezTo>
                    <a:pt x="169" y="175"/>
                    <a:pt x="182" y="164"/>
                    <a:pt x="182" y="164"/>
                  </a:cubicBezTo>
                  <a:cubicBezTo>
                    <a:pt x="189" y="176"/>
                    <a:pt x="189" y="176"/>
                    <a:pt x="189" y="176"/>
                  </a:cubicBezTo>
                  <a:cubicBezTo>
                    <a:pt x="189" y="176"/>
                    <a:pt x="178" y="196"/>
                    <a:pt x="168" y="213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57062" y="2473077"/>
              <a:ext cx="932864" cy="2908221"/>
            </a:xfrm>
            <a:custGeom>
              <a:avLst/>
              <a:gdLst>
                <a:gd name="T0" fmla="*/ 379 w 386"/>
                <a:gd name="T1" fmla="*/ 464 h 1210"/>
                <a:gd name="T2" fmla="*/ 364 w 386"/>
                <a:gd name="T3" fmla="*/ 267 h 1210"/>
                <a:gd name="T4" fmla="*/ 269 w 386"/>
                <a:gd name="T5" fmla="*/ 191 h 1210"/>
                <a:gd name="T6" fmla="*/ 251 w 386"/>
                <a:gd name="T7" fmla="*/ 145 h 1210"/>
                <a:gd name="T8" fmla="*/ 266 w 386"/>
                <a:gd name="T9" fmla="*/ 116 h 1210"/>
                <a:gd name="T10" fmla="*/ 263 w 386"/>
                <a:gd name="T11" fmla="*/ 82 h 1210"/>
                <a:gd name="T12" fmla="*/ 205 w 386"/>
                <a:gd name="T13" fmla="*/ 0 h 1210"/>
                <a:gd name="T14" fmla="*/ 155 w 386"/>
                <a:gd name="T15" fmla="*/ 90 h 1210"/>
                <a:gd name="T16" fmla="*/ 174 w 386"/>
                <a:gd name="T17" fmla="*/ 126 h 1210"/>
                <a:gd name="T18" fmla="*/ 176 w 386"/>
                <a:gd name="T19" fmla="*/ 167 h 1210"/>
                <a:gd name="T20" fmla="*/ 177 w 386"/>
                <a:gd name="T21" fmla="*/ 167 h 1210"/>
                <a:gd name="T22" fmla="*/ 156 w 386"/>
                <a:gd name="T23" fmla="*/ 186 h 1210"/>
                <a:gd name="T24" fmla="*/ 99 w 386"/>
                <a:gd name="T25" fmla="*/ 207 h 1210"/>
                <a:gd name="T26" fmla="*/ 57 w 386"/>
                <a:gd name="T27" fmla="*/ 370 h 1210"/>
                <a:gd name="T28" fmla="*/ 38 w 386"/>
                <a:gd name="T29" fmla="*/ 604 h 1210"/>
                <a:gd name="T30" fmla="*/ 68 w 386"/>
                <a:gd name="T31" fmla="*/ 598 h 1210"/>
                <a:gd name="T32" fmla="*/ 68 w 386"/>
                <a:gd name="T33" fmla="*/ 607 h 1210"/>
                <a:gd name="T34" fmla="*/ 41 w 386"/>
                <a:gd name="T35" fmla="*/ 619 h 1210"/>
                <a:gd name="T36" fmla="*/ 47 w 386"/>
                <a:gd name="T37" fmla="*/ 662 h 1210"/>
                <a:gd name="T38" fmla="*/ 3 w 386"/>
                <a:gd name="T39" fmla="*/ 849 h 1210"/>
                <a:gd name="T40" fmla="*/ 99 w 386"/>
                <a:gd name="T41" fmla="*/ 898 h 1210"/>
                <a:gd name="T42" fmla="*/ 118 w 386"/>
                <a:gd name="T43" fmla="*/ 899 h 1210"/>
                <a:gd name="T44" fmla="*/ 127 w 386"/>
                <a:gd name="T45" fmla="*/ 1051 h 1210"/>
                <a:gd name="T46" fmla="*/ 118 w 386"/>
                <a:gd name="T47" fmla="*/ 1153 h 1210"/>
                <a:gd name="T48" fmla="*/ 181 w 386"/>
                <a:gd name="T49" fmla="*/ 1159 h 1210"/>
                <a:gd name="T50" fmla="*/ 194 w 386"/>
                <a:gd name="T51" fmla="*/ 1084 h 1210"/>
                <a:gd name="T52" fmla="*/ 192 w 386"/>
                <a:gd name="T53" fmla="*/ 968 h 1210"/>
                <a:gd name="T54" fmla="*/ 222 w 386"/>
                <a:gd name="T55" fmla="*/ 712 h 1210"/>
                <a:gd name="T56" fmla="*/ 252 w 386"/>
                <a:gd name="T57" fmla="*/ 767 h 1210"/>
                <a:gd name="T58" fmla="*/ 285 w 386"/>
                <a:gd name="T59" fmla="*/ 1024 h 1210"/>
                <a:gd name="T60" fmla="*/ 277 w 386"/>
                <a:gd name="T61" fmla="*/ 1067 h 1210"/>
                <a:gd name="T62" fmla="*/ 298 w 386"/>
                <a:gd name="T63" fmla="*/ 1146 h 1210"/>
                <a:gd name="T64" fmla="*/ 355 w 386"/>
                <a:gd name="T65" fmla="*/ 1205 h 1210"/>
                <a:gd name="T66" fmla="*/ 347 w 386"/>
                <a:gd name="T67" fmla="*/ 1105 h 1210"/>
                <a:gd name="T68" fmla="*/ 351 w 386"/>
                <a:gd name="T69" fmla="*/ 1046 h 1210"/>
                <a:gd name="T70" fmla="*/ 356 w 386"/>
                <a:gd name="T71" fmla="*/ 829 h 1210"/>
                <a:gd name="T72" fmla="*/ 354 w 386"/>
                <a:gd name="T73" fmla="*/ 603 h 1210"/>
                <a:gd name="T74" fmla="*/ 367 w 386"/>
                <a:gd name="T75" fmla="*/ 565 h 1210"/>
                <a:gd name="T76" fmla="*/ 109 w 386"/>
                <a:gd name="T77" fmla="*/ 669 h 1210"/>
                <a:gd name="T78" fmla="*/ 91 w 386"/>
                <a:gd name="T79" fmla="*/ 666 h 1210"/>
                <a:gd name="T80" fmla="*/ 90 w 386"/>
                <a:gd name="T81" fmla="*/ 617 h 1210"/>
                <a:gd name="T82" fmla="*/ 101 w 386"/>
                <a:gd name="T83" fmla="*/ 628 h 1210"/>
                <a:gd name="T84" fmla="*/ 108 w 386"/>
                <a:gd name="T85" fmla="*/ 649 h 1210"/>
                <a:gd name="T86" fmla="*/ 223 w 386"/>
                <a:gd name="T87" fmla="*/ 505 h 1210"/>
                <a:gd name="T88" fmla="*/ 221 w 386"/>
                <a:gd name="T89" fmla="*/ 232 h 1210"/>
                <a:gd name="T90" fmla="*/ 215 w 386"/>
                <a:gd name="T91" fmla="*/ 208 h 1210"/>
                <a:gd name="T92" fmla="*/ 205 w 386"/>
                <a:gd name="T93" fmla="*/ 231 h 1210"/>
                <a:gd name="T94" fmla="*/ 199 w 386"/>
                <a:gd name="T95" fmla="*/ 505 h 1210"/>
                <a:gd name="T96" fmla="*/ 190 w 386"/>
                <a:gd name="T97" fmla="*/ 325 h 1210"/>
                <a:gd name="T98" fmla="*/ 173 w 386"/>
                <a:gd name="T99" fmla="*/ 188 h 1210"/>
                <a:gd name="T100" fmla="*/ 182 w 386"/>
                <a:gd name="T101" fmla="*/ 176 h 1210"/>
                <a:gd name="T102" fmla="*/ 248 w 386"/>
                <a:gd name="T103" fmla="*/ 179 h 1210"/>
                <a:gd name="T104" fmla="*/ 259 w 386"/>
                <a:gd name="T105" fmla="*/ 196 h 1210"/>
                <a:gd name="T106" fmla="*/ 258 w 386"/>
                <a:gd name="T107" fmla="*/ 201 h 1210"/>
                <a:gd name="T108" fmla="*/ 260 w 386"/>
                <a:gd name="T109" fmla="*/ 256 h 1210"/>
                <a:gd name="T110" fmla="*/ 301 w 386"/>
                <a:gd name="T111" fmla="*/ 488 h 1210"/>
                <a:gd name="T112" fmla="*/ 360 w 386"/>
                <a:gd name="T113" fmla="*/ 585 h 1210"/>
                <a:gd name="T114" fmla="*/ 328 w 386"/>
                <a:gd name="T115" fmla="*/ 554 h 1210"/>
                <a:gd name="T116" fmla="*/ 360 w 386"/>
                <a:gd name="T117" fmla="*/ 585 h 1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6" h="1210">
                  <a:moveTo>
                    <a:pt x="379" y="512"/>
                  </a:moveTo>
                  <a:cubicBezTo>
                    <a:pt x="385" y="497"/>
                    <a:pt x="386" y="471"/>
                    <a:pt x="379" y="464"/>
                  </a:cubicBezTo>
                  <a:cubicBezTo>
                    <a:pt x="372" y="456"/>
                    <a:pt x="383" y="413"/>
                    <a:pt x="376" y="380"/>
                  </a:cubicBezTo>
                  <a:cubicBezTo>
                    <a:pt x="370" y="347"/>
                    <a:pt x="365" y="295"/>
                    <a:pt x="364" y="267"/>
                  </a:cubicBezTo>
                  <a:cubicBezTo>
                    <a:pt x="364" y="239"/>
                    <a:pt x="362" y="219"/>
                    <a:pt x="326" y="210"/>
                  </a:cubicBezTo>
                  <a:cubicBezTo>
                    <a:pt x="302" y="204"/>
                    <a:pt x="282" y="197"/>
                    <a:pt x="269" y="191"/>
                  </a:cubicBezTo>
                  <a:cubicBezTo>
                    <a:pt x="269" y="191"/>
                    <a:pt x="255" y="179"/>
                    <a:pt x="252" y="168"/>
                  </a:cubicBezTo>
                  <a:cubicBezTo>
                    <a:pt x="251" y="159"/>
                    <a:pt x="251" y="150"/>
                    <a:pt x="251" y="145"/>
                  </a:cubicBezTo>
                  <a:cubicBezTo>
                    <a:pt x="253" y="136"/>
                    <a:pt x="253" y="129"/>
                    <a:pt x="253" y="124"/>
                  </a:cubicBezTo>
                  <a:cubicBezTo>
                    <a:pt x="253" y="118"/>
                    <a:pt x="264" y="126"/>
                    <a:pt x="266" y="116"/>
                  </a:cubicBezTo>
                  <a:cubicBezTo>
                    <a:pt x="269" y="107"/>
                    <a:pt x="271" y="85"/>
                    <a:pt x="269" y="84"/>
                  </a:cubicBezTo>
                  <a:cubicBezTo>
                    <a:pt x="267" y="82"/>
                    <a:pt x="265" y="82"/>
                    <a:pt x="263" y="82"/>
                  </a:cubicBezTo>
                  <a:cubicBezTo>
                    <a:pt x="263" y="79"/>
                    <a:pt x="265" y="59"/>
                    <a:pt x="263" y="38"/>
                  </a:cubicBezTo>
                  <a:cubicBezTo>
                    <a:pt x="262" y="18"/>
                    <a:pt x="242" y="2"/>
                    <a:pt x="205" y="0"/>
                  </a:cubicBezTo>
                  <a:cubicBezTo>
                    <a:pt x="184" y="0"/>
                    <a:pt x="160" y="16"/>
                    <a:pt x="157" y="38"/>
                  </a:cubicBezTo>
                  <a:cubicBezTo>
                    <a:pt x="154" y="60"/>
                    <a:pt x="155" y="90"/>
                    <a:pt x="155" y="90"/>
                  </a:cubicBezTo>
                  <a:cubicBezTo>
                    <a:pt x="155" y="90"/>
                    <a:pt x="148" y="105"/>
                    <a:pt x="154" y="117"/>
                  </a:cubicBezTo>
                  <a:cubicBezTo>
                    <a:pt x="160" y="129"/>
                    <a:pt x="174" y="126"/>
                    <a:pt x="174" y="126"/>
                  </a:cubicBezTo>
                  <a:cubicBezTo>
                    <a:pt x="174" y="126"/>
                    <a:pt x="177" y="145"/>
                    <a:pt x="177" y="155"/>
                  </a:cubicBezTo>
                  <a:cubicBezTo>
                    <a:pt x="177" y="160"/>
                    <a:pt x="177" y="164"/>
                    <a:pt x="176" y="167"/>
                  </a:cubicBezTo>
                  <a:cubicBezTo>
                    <a:pt x="176" y="167"/>
                    <a:pt x="176" y="167"/>
                    <a:pt x="176" y="167"/>
                  </a:cubicBezTo>
                  <a:cubicBezTo>
                    <a:pt x="176" y="167"/>
                    <a:pt x="177" y="167"/>
                    <a:pt x="177" y="167"/>
                  </a:cubicBezTo>
                  <a:cubicBezTo>
                    <a:pt x="176" y="167"/>
                    <a:pt x="176" y="167"/>
                    <a:pt x="176" y="167"/>
                  </a:cubicBezTo>
                  <a:cubicBezTo>
                    <a:pt x="176" y="167"/>
                    <a:pt x="164" y="182"/>
                    <a:pt x="156" y="186"/>
                  </a:cubicBezTo>
                  <a:cubicBezTo>
                    <a:pt x="143" y="192"/>
                    <a:pt x="123" y="200"/>
                    <a:pt x="107" y="205"/>
                  </a:cubicBezTo>
                  <a:cubicBezTo>
                    <a:pt x="104" y="206"/>
                    <a:pt x="102" y="206"/>
                    <a:pt x="99" y="207"/>
                  </a:cubicBezTo>
                  <a:cubicBezTo>
                    <a:pt x="80" y="213"/>
                    <a:pt x="65" y="218"/>
                    <a:pt x="65" y="244"/>
                  </a:cubicBezTo>
                  <a:cubicBezTo>
                    <a:pt x="64" y="274"/>
                    <a:pt x="61" y="331"/>
                    <a:pt x="57" y="370"/>
                  </a:cubicBezTo>
                  <a:cubicBezTo>
                    <a:pt x="53" y="408"/>
                    <a:pt x="41" y="490"/>
                    <a:pt x="41" y="516"/>
                  </a:cubicBezTo>
                  <a:cubicBezTo>
                    <a:pt x="40" y="542"/>
                    <a:pt x="37" y="598"/>
                    <a:pt x="38" y="604"/>
                  </a:cubicBezTo>
                  <a:cubicBezTo>
                    <a:pt x="38" y="609"/>
                    <a:pt x="42" y="609"/>
                    <a:pt x="42" y="615"/>
                  </a:cubicBezTo>
                  <a:cubicBezTo>
                    <a:pt x="43" y="612"/>
                    <a:pt x="48" y="598"/>
                    <a:pt x="68" y="598"/>
                  </a:cubicBezTo>
                  <a:cubicBezTo>
                    <a:pt x="90" y="598"/>
                    <a:pt x="90" y="614"/>
                    <a:pt x="90" y="614"/>
                  </a:cubicBezTo>
                  <a:cubicBezTo>
                    <a:pt x="83" y="607"/>
                    <a:pt x="83" y="607"/>
                    <a:pt x="68" y="607"/>
                  </a:cubicBezTo>
                  <a:cubicBezTo>
                    <a:pt x="54" y="606"/>
                    <a:pt x="43" y="614"/>
                    <a:pt x="42" y="615"/>
                  </a:cubicBezTo>
                  <a:cubicBezTo>
                    <a:pt x="42" y="616"/>
                    <a:pt x="42" y="618"/>
                    <a:pt x="41" y="619"/>
                  </a:cubicBezTo>
                  <a:cubicBezTo>
                    <a:pt x="39" y="630"/>
                    <a:pt x="39" y="639"/>
                    <a:pt x="45" y="646"/>
                  </a:cubicBezTo>
                  <a:cubicBezTo>
                    <a:pt x="50" y="653"/>
                    <a:pt x="47" y="662"/>
                    <a:pt x="47" y="662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3" y="849"/>
                    <a:pt x="3" y="849"/>
                    <a:pt x="3" y="849"/>
                  </a:cubicBezTo>
                  <a:cubicBezTo>
                    <a:pt x="78" y="907"/>
                    <a:pt x="78" y="907"/>
                    <a:pt x="78" y="907"/>
                  </a:cubicBezTo>
                  <a:cubicBezTo>
                    <a:pt x="78" y="907"/>
                    <a:pt x="89" y="899"/>
                    <a:pt x="99" y="898"/>
                  </a:cubicBezTo>
                  <a:cubicBezTo>
                    <a:pt x="100" y="898"/>
                    <a:pt x="101" y="898"/>
                    <a:pt x="101" y="898"/>
                  </a:cubicBezTo>
                  <a:cubicBezTo>
                    <a:pt x="112" y="898"/>
                    <a:pt x="118" y="899"/>
                    <a:pt x="118" y="899"/>
                  </a:cubicBezTo>
                  <a:cubicBezTo>
                    <a:pt x="118" y="899"/>
                    <a:pt x="115" y="955"/>
                    <a:pt x="115" y="977"/>
                  </a:cubicBezTo>
                  <a:cubicBezTo>
                    <a:pt x="115" y="1000"/>
                    <a:pt x="117" y="1035"/>
                    <a:pt x="127" y="1051"/>
                  </a:cubicBezTo>
                  <a:cubicBezTo>
                    <a:pt x="136" y="1067"/>
                    <a:pt x="138" y="1073"/>
                    <a:pt x="138" y="1087"/>
                  </a:cubicBezTo>
                  <a:cubicBezTo>
                    <a:pt x="138" y="1101"/>
                    <a:pt x="117" y="1140"/>
                    <a:pt x="118" y="1153"/>
                  </a:cubicBezTo>
                  <a:cubicBezTo>
                    <a:pt x="118" y="1166"/>
                    <a:pt x="121" y="1186"/>
                    <a:pt x="143" y="1186"/>
                  </a:cubicBezTo>
                  <a:cubicBezTo>
                    <a:pt x="165" y="1185"/>
                    <a:pt x="181" y="1176"/>
                    <a:pt x="181" y="1159"/>
                  </a:cubicBezTo>
                  <a:cubicBezTo>
                    <a:pt x="181" y="1141"/>
                    <a:pt x="178" y="1130"/>
                    <a:pt x="185" y="1124"/>
                  </a:cubicBezTo>
                  <a:cubicBezTo>
                    <a:pt x="193" y="1117"/>
                    <a:pt x="181" y="1101"/>
                    <a:pt x="194" y="1084"/>
                  </a:cubicBezTo>
                  <a:cubicBezTo>
                    <a:pt x="206" y="1067"/>
                    <a:pt x="193" y="1066"/>
                    <a:pt x="196" y="1050"/>
                  </a:cubicBezTo>
                  <a:cubicBezTo>
                    <a:pt x="199" y="1034"/>
                    <a:pt x="193" y="987"/>
                    <a:pt x="192" y="968"/>
                  </a:cubicBezTo>
                  <a:cubicBezTo>
                    <a:pt x="191" y="949"/>
                    <a:pt x="194" y="926"/>
                    <a:pt x="204" y="846"/>
                  </a:cubicBezTo>
                  <a:cubicBezTo>
                    <a:pt x="213" y="765"/>
                    <a:pt x="219" y="729"/>
                    <a:pt x="222" y="712"/>
                  </a:cubicBezTo>
                  <a:cubicBezTo>
                    <a:pt x="225" y="694"/>
                    <a:pt x="229" y="672"/>
                    <a:pt x="229" y="672"/>
                  </a:cubicBezTo>
                  <a:cubicBezTo>
                    <a:pt x="229" y="672"/>
                    <a:pt x="242" y="748"/>
                    <a:pt x="252" y="767"/>
                  </a:cubicBezTo>
                  <a:cubicBezTo>
                    <a:pt x="262" y="785"/>
                    <a:pt x="274" y="879"/>
                    <a:pt x="277" y="907"/>
                  </a:cubicBezTo>
                  <a:cubicBezTo>
                    <a:pt x="280" y="934"/>
                    <a:pt x="278" y="1015"/>
                    <a:pt x="285" y="1024"/>
                  </a:cubicBezTo>
                  <a:cubicBezTo>
                    <a:pt x="291" y="1032"/>
                    <a:pt x="294" y="1044"/>
                    <a:pt x="294" y="1044"/>
                  </a:cubicBezTo>
                  <a:cubicBezTo>
                    <a:pt x="294" y="1044"/>
                    <a:pt x="277" y="1054"/>
                    <a:pt x="277" y="1067"/>
                  </a:cubicBezTo>
                  <a:cubicBezTo>
                    <a:pt x="277" y="1081"/>
                    <a:pt x="290" y="1092"/>
                    <a:pt x="289" y="1110"/>
                  </a:cubicBezTo>
                  <a:cubicBezTo>
                    <a:pt x="289" y="1128"/>
                    <a:pt x="291" y="1143"/>
                    <a:pt x="298" y="1146"/>
                  </a:cubicBezTo>
                  <a:cubicBezTo>
                    <a:pt x="305" y="1150"/>
                    <a:pt x="304" y="1180"/>
                    <a:pt x="313" y="1191"/>
                  </a:cubicBezTo>
                  <a:cubicBezTo>
                    <a:pt x="322" y="1201"/>
                    <a:pt x="337" y="1210"/>
                    <a:pt x="355" y="1205"/>
                  </a:cubicBezTo>
                  <a:cubicBezTo>
                    <a:pt x="373" y="1199"/>
                    <a:pt x="373" y="1175"/>
                    <a:pt x="364" y="1152"/>
                  </a:cubicBezTo>
                  <a:cubicBezTo>
                    <a:pt x="355" y="1129"/>
                    <a:pt x="344" y="1114"/>
                    <a:pt x="347" y="1105"/>
                  </a:cubicBezTo>
                  <a:cubicBezTo>
                    <a:pt x="351" y="1096"/>
                    <a:pt x="354" y="1082"/>
                    <a:pt x="345" y="1073"/>
                  </a:cubicBezTo>
                  <a:cubicBezTo>
                    <a:pt x="336" y="1064"/>
                    <a:pt x="345" y="1054"/>
                    <a:pt x="351" y="1046"/>
                  </a:cubicBezTo>
                  <a:cubicBezTo>
                    <a:pt x="357" y="1038"/>
                    <a:pt x="356" y="1002"/>
                    <a:pt x="356" y="982"/>
                  </a:cubicBezTo>
                  <a:cubicBezTo>
                    <a:pt x="357" y="962"/>
                    <a:pt x="354" y="864"/>
                    <a:pt x="356" y="829"/>
                  </a:cubicBezTo>
                  <a:cubicBezTo>
                    <a:pt x="357" y="793"/>
                    <a:pt x="360" y="685"/>
                    <a:pt x="355" y="655"/>
                  </a:cubicBezTo>
                  <a:cubicBezTo>
                    <a:pt x="350" y="625"/>
                    <a:pt x="354" y="603"/>
                    <a:pt x="354" y="603"/>
                  </a:cubicBezTo>
                  <a:cubicBezTo>
                    <a:pt x="354" y="603"/>
                    <a:pt x="366" y="609"/>
                    <a:pt x="366" y="597"/>
                  </a:cubicBezTo>
                  <a:cubicBezTo>
                    <a:pt x="366" y="586"/>
                    <a:pt x="362" y="584"/>
                    <a:pt x="367" y="565"/>
                  </a:cubicBezTo>
                  <a:cubicBezTo>
                    <a:pt x="372" y="545"/>
                    <a:pt x="373" y="527"/>
                    <a:pt x="379" y="512"/>
                  </a:cubicBezTo>
                  <a:close/>
                  <a:moveTo>
                    <a:pt x="109" y="669"/>
                  </a:moveTo>
                  <a:cubicBezTo>
                    <a:pt x="99" y="668"/>
                    <a:pt x="99" y="668"/>
                    <a:pt x="99" y="668"/>
                  </a:cubicBezTo>
                  <a:cubicBezTo>
                    <a:pt x="91" y="666"/>
                    <a:pt x="91" y="666"/>
                    <a:pt x="91" y="666"/>
                  </a:cubicBezTo>
                  <a:cubicBezTo>
                    <a:pt x="91" y="666"/>
                    <a:pt x="93" y="653"/>
                    <a:pt x="90" y="644"/>
                  </a:cubicBezTo>
                  <a:cubicBezTo>
                    <a:pt x="87" y="635"/>
                    <a:pt x="88" y="627"/>
                    <a:pt x="90" y="617"/>
                  </a:cubicBezTo>
                  <a:cubicBezTo>
                    <a:pt x="90" y="617"/>
                    <a:pt x="93" y="627"/>
                    <a:pt x="99" y="628"/>
                  </a:cubicBezTo>
                  <a:cubicBezTo>
                    <a:pt x="100" y="628"/>
                    <a:pt x="100" y="628"/>
                    <a:pt x="101" y="628"/>
                  </a:cubicBezTo>
                  <a:cubicBezTo>
                    <a:pt x="108" y="628"/>
                    <a:pt x="111" y="629"/>
                    <a:pt x="111" y="629"/>
                  </a:cubicBezTo>
                  <a:cubicBezTo>
                    <a:pt x="111" y="629"/>
                    <a:pt x="108" y="640"/>
                    <a:pt x="108" y="649"/>
                  </a:cubicBezTo>
                  <a:cubicBezTo>
                    <a:pt x="108" y="659"/>
                    <a:pt x="109" y="669"/>
                    <a:pt x="109" y="669"/>
                  </a:cubicBezTo>
                  <a:close/>
                  <a:moveTo>
                    <a:pt x="223" y="505"/>
                  </a:moveTo>
                  <a:cubicBezTo>
                    <a:pt x="225" y="464"/>
                    <a:pt x="224" y="347"/>
                    <a:pt x="223" y="322"/>
                  </a:cubicBezTo>
                  <a:cubicBezTo>
                    <a:pt x="223" y="296"/>
                    <a:pt x="218" y="239"/>
                    <a:pt x="221" y="232"/>
                  </a:cubicBezTo>
                  <a:cubicBezTo>
                    <a:pt x="224" y="224"/>
                    <a:pt x="232" y="218"/>
                    <a:pt x="241" y="223"/>
                  </a:cubicBezTo>
                  <a:cubicBezTo>
                    <a:pt x="241" y="223"/>
                    <a:pt x="231" y="208"/>
                    <a:pt x="215" y="208"/>
                  </a:cubicBezTo>
                  <a:cubicBezTo>
                    <a:pt x="199" y="208"/>
                    <a:pt x="188" y="223"/>
                    <a:pt x="188" y="223"/>
                  </a:cubicBezTo>
                  <a:cubicBezTo>
                    <a:pt x="188" y="223"/>
                    <a:pt x="206" y="219"/>
                    <a:pt x="205" y="231"/>
                  </a:cubicBezTo>
                  <a:cubicBezTo>
                    <a:pt x="205" y="243"/>
                    <a:pt x="199" y="305"/>
                    <a:pt x="199" y="346"/>
                  </a:cubicBezTo>
                  <a:cubicBezTo>
                    <a:pt x="199" y="383"/>
                    <a:pt x="196" y="472"/>
                    <a:pt x="199" y="505"/>
                  </a:cubicBezTo>
                  <a:cubicBezTo>
                    <a:pt x="187" y="504"/>
                    <a:pt x="183" y="503"/>
                    <a:pt x="183" y="503"/>
                  </a:cubicBezTo>
                  <a:cubicBezTo>
                    <a:pt x="183" y="503"/>
                    <a:pt x="194" y="386"/>
                    <a:pt x="190" y="325"/>
                  </a:cubicBezTo>
                  <a:cubicBezTo>
                    <a:pt x="186" y="279"/>
                    <a:pt x="178" y="220"/>
                    <a:pt x="173" y="188"/>
                  </a:cubicBezTo>
                  <a:cubicBezTo>
                    <a:pt x="173" y="188"/>
                    <a:pt x="173" y="188"/>
                    <a:pt x="173" y="188"/>
                  </a:cubicBezTo>
                  <a:cubicBezTo>
                    <a:pt x="173" y="188"/>
                    <a:pt x="178" y="170"/>
                    <a:pt x="182" y="176"/>
                  </a:cubicBezTo>
                  <a:cubicBezTo>
                    <a:pt x="182" y="176"/>
                    <a:pt x="182" y="176"/>
                    <a:pt x="182" y="176"/>
                  </a:cubicBezTo>
                  <a:cubicBezTo>
                    <a:pt x="190" y="189"/>
                    <a:pt x="203" y="204"/>
                    <a:pt x="212" y="204"/>
                  </a:cubicBezTo>
                  <a:cubicBezTo>
                    <a:pt x="222" y="204"/>
                    <a:pt x="238" y="193"/>
                    <a:pt x="248" y="179"/>
                  </a:cubicBezTo>
                  <a:cubicBezTo>
                    <a:pt x="248" y="179"/>
                    <a:pt x="248" y="179"/>
                    <a:pt x="248" y="179"/>
                  </a:cubicBezTo>
                  <a:cubicBezTo>
                    <a:pt x="248" y="179"/>
                    <a:pt x="258" y="182"/>
                    <a:pt x="259" y="196"/>
                  </a:cubicBezTo>
                  <a:cubicBezTo>
                    <a:pt x="259" y="197"/>
                    <a:pt x="258" y="199"/>
                    <a:pt x="258" y="201"/>
                  </a:cubicBezTo>
                  <a:cubicBezTo>
                    <a:pt x="258" y="201"/>
                    <a:pt x="258" y="201"/>
                    <a:pt x="258" y="201"/>
                  </a:cubicBezTo>
                  <a:cubicBezTo>
                    <a:pt x="258" y="201"/>
                    <a:pt x="258" y="201"/>
                    <a:pt x="258" y="201"/>
                  </a:cubicBezTo>
                  <a:cubicBezTo>
                    <a:pt x="258" y="213"/>
                    <a:pt x="258" y="230"/>
                    <a:pt x="260" y="256"/>
                  </a:cubicBezTo>
                  <a:cubicBezTo>
                    <a:pt x="263" y="335"/>
                    <a:pt x="277" y="429"/>
                    <a:pt x="284" y="450"/>
                  </a:cubicBezTo>
                  <a:cubicBezTo>
                    <a:pt x="292" y="472"/>
                    <a:pt x="301" y="488"/>
                    <a:pt x="301" y="488"/>
                  </a:cubicBezTo>
                  <a:cubicBezTo>
                    <a:pt x="301" y="488"/>
                    <a:pt x="251" y="504"/>
                    <a:pt x="223" y="505"/>
                  </a:cubicBezTo>
                  <a:close/>
                  <a:moveTo>
                    <a:pt x="360" y="585"/>
                  </a:moveTo>
                  <a:cubicBezTo>
                    <a:pt x="358" y="573"/>
                    <a:pt x="361" y="568"/>
                    <a:pt x="352" y="561"/>
                  </a:cubicBezTo>
                  <a:cubicBezTo>
                    <a:pt x="343" y="554"/>
                    <a:pt x="328" y="554"/>
                    <a:pt x="328" y="554"/>
                  </a:cubicBezTo>
                  <a:cubicBezTo>
                    <a:pt x="328" y="554"/>
                    <a:pt x="350" y="545"/>
                    <a:pt x="360" y="557"/>
                  </a:cubicBezTo>
                  <a:cubicBezTo>
                    <a:pt x="369" y="570"/>
                    <a:pt x="360" y="585"/>
                    <a:pt x="360" y="585"/>
                  </a:cubicBez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50757" y="2261290"/>
              <a:ext cx="889858" cy="2811821"/>
            </a:xfrm>
            <a:custGeom>
              <a:avLst/>
              <a:gdLst>
                <a:gd name="T0" fmla="*/ 412 w 463"/>
                <a:gd name="T1" fmla="*/ 379 h 1470"/>
                <a:gd name="T2" fmla="*/ 323 w 463"/>
                <a:gd name="T3" fmla="*/ 262 h 1470"/>
                <a:gd name="T4" fmla="*/ 285 w 463"/>
                <a:gd name="T5" fmla="*/ 285 h 1470"/>
                <a:gd name="T6" fmla="*/ 267 w 463"/>
                <a:gd name="T7" fmla="*/ 261 h 1470"/>
                <a:gd name="T8" fmla="*/ 184 w 463"/>
                <a:gd name="T9" fmla="*/ 204 h 1470"/>
                <a:gd name="T10" fmla="*/ 217 w 463"/>
                <a:gd name="T11" fmla="*/ 229 h 1470"/>
                <a:gd name="T12" fmla="*/ 275 w 463"/>
                <a:gd name="T13" fmla="*/ 231 h 1470"/>
                <a:gd name="T14" fmla="*/ 275 w 463"/>
                <a:gd name="T15" fmla="*/ 231 h 1470"/>
                <a:gd name="T16" fmla="*/ 280 w 463"/>
                <a:gd name="T17" fmla="*/ 213 h 1470"/>
                <a:gd name="T18" fmla="*/ 313 w 463"/>
                <a:gd name="T19" fmla="*/ 121 h 1470"/>
                <a:gd name="T20" fmla="*/ 312 w 463"/>
                <a:gd name="T21" fmla="*/ 65 h 1470"/>
                <a:gd name="T22" fmla="*/ 194 w 463"/>
                <a:gd name="T23" fmla="*/ 42 h 1470"/>
                <a:gd name="T24" fmla="*/ 186 w 463"/>
                <a:gd name="T25" fmla="*/ 51 h 1470"/>
                <a:gd name="T26" fmla="*/ 175 w 463"/>
                <a:gd name="T27" fmla="*/ 119 h 1470"/>
                <a:gd name="T28" fmla="*/ 178 w 463"/>
                <a:gd name="T29" fmla="*/ 165 h 1470"/>
                <a:gd name="T30" fmla="*/ 181 w 463"/>
                <a:gd name="T31" fmla="*/ 201 h 1470"/>
                <a:gd name="T32" fmla="*/ 175 w 463"/>
                <a:gd name="T33" fmla="*/ 217 h 1470"/>
                <a:gd name="T34" fmla="*/ 79 w 463"/>
                <a:gd name="T35" fmla="*/ 333 h 1470"/>
                <a:gd name="T36" fmla="*/ 104 w 463"/>
                <a:gd name="T37" fmla="*/ 477 h 1470"/>
                <a:gd name="T38" fmla="*/ 99 w 463"/>
                <a:gd name="T39" fmla="*/ 610 h 1470"/>
                <a:gd name="T40" fmla="*/ 85 w 463"/>
                <a:gd name="T41" fmla="*/ 763 h 1470"/>
                <a:gd name="T42" fmla="*/ 69 w 463"/>
                <a:gd name="T43" fmla="*/ 975 h 1470"/>
                <a:gd name="T44" fmla="*/ 8 w 463"/>
                <a:gd name="T45" fmla="*/ 1383 h 1470"/>
                <a:gd name="T46" fmla="*/ 11 w 463"/>
                <a:gd name="T47" fmla="*/ 1423 h 1470"/>
                <a:gd name="T48" fmla="*/ 108 w 463"/>
                <a:gd name="T49" fmla="*/ 1468 h 1470"/>
                <a:gd name="T50" fmla="*/ 96 w 463"/>
                <a:gd name="T51" fmla="*/ 1398 h 1470"/>
                <a:gd name="T52" fmla="*/ 153 w 463"/>
                <a:gd name="T53" fmla="*/ 1231 h 1470"/>
                <a:gd name="T54" fmla="*/ 220 w 463"/>
                <a:gd name="T55" fmla="*/ 1100 h 1470"/>
                <a:gd name="T56" fmla="*/ 215 w 463"/>
                <a:gd name="T57" fmla="*/ 1363 h 1470"/>
                <a:gd name="T58" fmla="*/ 242 w 463"/>
                <a:gd name="T59" fmla="*/ 1391 h 1470"/>
                <a:gd name="T60" fmla="*/ 297 w 463"/>
                <a:gd name="T61" fmla="*/ 1388 h 1470"/>
                <a:gd name="T62" fmla="*/ 429 w 463"/>
                <a:gd name="T63" fmla="*/ 1397 h 1470"/>
                <a:gd name="T64" fmla="*/ 342 w 463"/>
                <a:gd name="T65" fmla="*/ 1344 h 1470"/>
                <a:gd name="T66" fmla="*/ 316 w 463"/>
                <a:gd name="T67" fmla="*/ 1300 h 1470"/>
                <a:gd name="T68" fmla="*/ 337 w 463"/>
                <a:gd name="T69" fmla="*/ 1080 h 1470"/>
                <a:gd name="T70" fmla="*/ 376 w 463"/>
                <a:gd name="T71" fmla="*/ 792 h 1470"/>
                <a:gd name="T72" fmla="*/ 388 w 463"/>
                <a:gd name="T73" fmla="*/ 747 h 1470"/>
                <a:gd name="T74" fmla="*/ 359 w 463"/>
                <a:gd name="T75" fmla="*/ 534 h 1470"/>
                <a:gd name="T76" fmla="*/ 385 w 463"/>
                <a:gd name="T77" fmla="*/ 500 h 1470"/>
                <a:gd name="T78" fmla="*/ 454 w 463"/>
                <a:gd name="T79" fmla="*/ 422 h 1470"/>
                <a:gd name="T80" fmla="*/ 330 w 463"/>
                <a:gd name="T81" fmla="*/ 437 h 1470"/>
                <a:gd name="T82" fmla="*/ 327 w 463"/>
                <a:gd name="T83" fmla="*/ 411 h 1470"/>
                <a:gd name="T84" fmla="*/ 311 w 463"/>
                <a:gd name="T85" fmla="*/ 458 h 1470"/>
                <a:gd name="T86" fmla="*/ 353 w 463"/>
                <a:gd name="T87" fmla="*/ 483 h 1470"/>
                <a:gd name="T88" fmla="*/ 350 w 463"/>
                <a:gd name="T89" fmla="*/ 540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63" h="1470">
                  <a:moveTo>
                    <a:pt x="454" y="422"/>
                  </a:moveTo>
                  <a:cubicBezTo>
                    <a:pt x="448" y="394"/>
                    <a:pt x="430" y="395"/>
                    <a:pt x="412" y="379"/>
                  </a:cubicBezTo>
                  <a:cubicBezTo>
                    <a:pt x="395" y="363"/>
                    <a:pt x="381" y="350"/>
                    <a:pt x="379" y="321"/>
                  </a:cubicBezTo>
                  <a:cubicBezTo>
                    <a:pt x="376" y="291"/>
                    <a:pt x="344" y="267"/>
                    <a:pt x="323" y="262"/>
                  </a:cubicBezTo>
                  <a:cubicBezTo>
                    <a:pt x="304" y="258"/>
                    <a:pt x="286" y="248"/>
                    <a:pt x="281" y="246"/>
                  </a:cubicBezTo>
                  <a:cubicBezTo>
                    <a:pt x="280" y="254"/>
                    <a:pt x="283" y="272"/>
                    <a:pt x="285" y="285"/>
                  </a:cubicBezTo>
                  <a:cubicBezTo>
                    <a:pt x="284" y="286"/>
                    <a:pt x="282" y="284"/>
                    <a:pt x="281" y="281"/>
                  </a:cubicBezTo>
                  <a:cubicBezTo>
                    <a:pt x="274" y="266"/>
                    <a:pt x="272" y="258"/>
                    <a:pt x="267" y="261"/>
                  </a:cubicBezTo>
                  <a:cubicBezTo>
                    <a:pt x="263" y="263"/>
                    <a:pt x="260" y="273"/>
                    <a:pt x="257" y="282"/>
                  </a:cubicBezTo>
                  <a:cubicBezTo>
                    <a:pt x="241" y="262"/>
                    <a:pt x="203" y="221"/>
                    <a:pt x="184" y="204"/>
                  </a:cubicBezTo>
                  <a:cubicBezTo>
                    <a:pt x="185" y="202"/>
                    <a:pt x="187" y="200"/>
                    <a:pt x="189" y="199"/>
                  </a:cubicBezTo>
                  <a:cubicBezTo>
                    <a:pt x="194" y="208"/>
                    <a:pt x="205" y="223"/>
                    <a:pt x="217" y="229"/>
                  </a:cubicBezTo>
                  <a:cubicBezTo>
                    <a:pt x="232" y="237"/>
                    <a:pt x="266" y="257"/>
                    <a:pt x="266" y="257"/>
                  </a:cubicBezTo>
                  <a:cubicBezTo>
                    <a:pt x="266" y="257"/>
                    <a:pt x="273" y="241"/>
                    <a:pt x="275" y="231"/>
                  </a:cubicBezTo>
                  <a:cubicBezTo>
                    <a:pt x="275" y="230"/>
                    <a:pt x="275" y="230"/>
                    <a:pt x="275" y="230"/>
                  </a:cubicBezTo>
                  <a:cubicBezTo>
                    <a:pt x="275" y="231"/>
                    <a:pt x="275" y="231"/>
                    <a:pt x="275" y="231"/>
                  </a:cubicBezTo>
                  <a:cubicBezTo>
                    <a:pt x="275" y="230"/>
                    <a:pt x="275" y="228"/>
                    <a:pt x="275" y="227"/>
                  </a:cubicBezTo>
                  <a:cubicBezTo>
                    <a:pt x="275" y="220"/>
                    <a:pt x="273" y="215"/>
                    <a:pt x="280" y="213"/>
                  </a:cubicBezTo>
                  <a:cubicBezTo>
                    <a:pt x="288" y="211"/>
                    <a:pt x="299" y="185"/>
                    <a:pt x="302" y="169"/>
                  </a:cubicBezTo>
                  <a:cubicBezTo>
                    <a:pt x="306" y="153"/>
                    <a:pt x="306" y="139"/>
                    <a:pt x="313" y="121"/>
                  </a:cubicBezTo>
                  <a:cubicBezTo>
                    <a:pt x="321" y="104"/>
                    <a:pt x="320" y="87"/>
                    <a:pt x="312" y="65"/>
                  </a:cubicBezTo>
                  <a:cubicBezTo>
                    <a:pt x="312" y="65"/>
                    <a:pt x="312" y="65"/>
                    <a:pt x="312" y="65"/>
                  </a:cubicBezTo>
                  <a:cubicBezTo>
                    <a:pt x="300" y="14"/>
                    <a:pt x="277" y="28"/>
                    <a:pt x="277" y="28"/>
                  </a:cubicBezTo>
                  <a:cubicBezTo>
                    <a:pt x="246" y="0"/>
                    <a:pt x="210" y="26"/>
                    <a:pt x="194" y="42"/>
                  </a:cubicBezTo>
                  <a:cubicBezTo>
                    <a:pt x="194" y="42"/>
                    <a:pt x="194" y="42"/>
                    <a:pt x="193" y="42"/>
                  </a:cubicBezTo>
                  <a:cubicBezTo>
                    <a:pt x="190" y="44"/>
                    <a:pt x="188" y="47"/>
                    <a:pt x="186" y="51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171" y="73"/>
                    <a:pt x="175" y="119"/>
                    <a:pt x="175" y="119"/>
                  </a:cubicBezTo>
                  <a:cubicBezTo>
                    <a:pt x="175" y="119"/>
                    <a:pt x="173" y="120"/>
                    <a:pt x="171" y="131"/>
                  </a:cubicBezTo>
                  <a:cubicBezTo>
                    <a:pt x="170" y="142"/>
                    <a:pt x="175" y="159"/>
                    <a:pt x="178" y="165"/>
                  </a:cubicBezTo>
                  <a:cubicBezTo>
                    <a:pt x="180" y="171"/>
                    <a:pt x="185" y="172"/>
                    <a:pt x="186" y="177"/>
                  </a:cubicBezTo>
                  <a:cubicBezTo>
                    <a:pt x="186" y="177"/>
                    <a:pt x="184" y="189"/>
                    <a:pt x="181" y="201"/>
                  </a:cubicBezTo>
                  <a:cubicBezTo>
                    <a:pt x="181" y="201"/>
                    <a:pt x="181" y="201"/>
                    <a:pt x="180" y="201"/>
                  </a:cubicBezTo>
                  <a:cubicBezTo>
                    <a:pt x="179" y="203"/>
                    <a:pt x="181" y="206"/>
                    <a:pt x="175" y="217"/>
                  </a:cubicBezTo>
                  <a:cubicBezTo>
                    <a:pt x="166" y="231"/>
                    <a:pt x="153" y="236"/>
                    <a:pt x="121" y="253"/>
                  </a:cubicBezTo>
                  <a:cubicBezTo>
                    <a:pt x="90" y="269"/>
                    <a:pt x="82" y="302"/>
                    <a:pt x="79" y="333"/>
                  </a:cubicBezTo>
                  <a:cubicBezTo>
                    <a:pt x="76" y="365"/>
                    <a:pt x="71" y="389"/>
                    <a:pt x="76" y="396"/>
                  </a:cubicBezTo>
                  <a:cubicBezTo>
                    <a:pt x="81" y="403"/>
                    <a:pt x="93" y="443"/>
                    <a:pt x="104" y="477"/>
                  </a:cubicBezTo>
                  <a:cubicBezTo>
                    <a:pt x="116" y="510"/>
                    <a:pt x="111" y="549"/>
                    <a:pt x="109" y="564"/>
                  </a:cubicBezTo>
                  <a:cubicBezTo>
                    <a:pt x="107" y="578"/>
                    <a:pt x="98" y="591"/>
                    <a:pt x="99" y="610"/>
                  </a:cubicBezTo>
                  <a:cubicBezTo>
                    <a:pt x="100" y="629"/>
                    <a:pt x="98" y="648"/>
                    <a:pt x="95" y="677"/>
                  </a:cubicBezTo>
                  <a:cubicBezTo>
                    <a:pt x="93" y="705"/>
                    <a:pt x="76" y="759"/>
                    <a:pt x="85" y="763"/>
                  </a:cubicBezTo>
                  <a:cubicBezTo>
                    <a:pt x="93" y="768"/>
                    <a:pt x="96" y="767"/>
                    <a:pt x="96" y="780"/>
                  </a:cubicBezTo>
                  <a:cubicBezTo>
                    <a:pt x="96" y="793"/>
                    <a:pt x="90" y="876"/>
                    <a:pt x="69" y="975"/>
                  </a:cubicBezTo>
                  <a:cubicBezTo>
                    <a:pt x="48" y="1075"/>
                    <a:pt x="16" y="1296"/>
                    <a:pt x="9" y="1338"/>
                  </a:cubicBezTo>
                  <a:cubicBezTo>
                    <a:pt x="2" y="1379"/>
                    <a:pt x="8" y="1383"/>
                    <a:pt x="8" y="1383"/>
                  </a:cubicBezTo>
                  <a:cubicBezTo>
                    <a:pt x="8" y="1383"/>
                    <a:pt x="8" y="1386"/>
                    <a:pt x="4" y="1398"/>
                  </a:cubicBezTo>
                  <a:cubicBezTo>
                    <a:pt x="0" y="1410"/>
                    <a:pt x="4" y="1418"/>
                    <a:pt x="11" y="1423"/>
                  </a:cubicBezTo>
                  <a:cubicBezTo>
                    <a:pt x="18" y="1428"/>
                    <a:pt x="19" y="1438"/>
                    <a:pt x="34" y="1449"/>
                  </a:cubicBezTo>
                  <a:cubicBezTo>
                    <a:pt x="48" y="1460"/>
                    <a:pt x="90" y="1470"/>
                    <a:pt x="108" y="1468"/>
                  </a:cubicBezTo>
                  <a:cubicBezTo>
                    <a:pt x="126" y="1466"/>
                    <a:pt x="121" y="1460"/>
                    <a:pt x="120" y="1442"/>
                  </a:cubicBezTo>
                  <a:cubicBezTo>
                    <a:pt x="119" y="1424"/>
                    <a:pt x="96" y="1398"/>
                    <a:pt x="96" y="1398"/>
                  </a:cubicBezTo>
                  <a:cubicBezTo>
                    <a:pt x="96" y="1398"/>
                    <a:pt x="95" y="1393"/>
                    <a:pt x="101" y="1390"/>
                  </a:cubicBezTo>
                  <a:cubicBezTo>
                    <a:pt x="107" y="1386"/>
                    <a:pt x="132" y="1306"/>
                    <a:pt x="153" y="1231"/>
                  </a:cubicBezTo>
                  <a:cubicBezTo>
                    <a:pt x="175" y="1157"/>
                    <a:pt x="214" y="1022"/>
                    <a:pt x="214" y="1022"/>
                  </a:cubicBezTo>
                  <a:cubicBezTo>
                    <a:pt x="214" y="1022"/>
                    <a:pt x="217" y="1061"/>
                    <a:pt x="220" y="1100"/>
                  </a:cubicBezTo>
                  <a:cubicBezTo>
                    <a:pt x="222" y="1139"/>
                    <a:pt x="224" y="1267"/>
                    <a:pt x="220" y="1300"/>
                  </a:cubicBezTo>
                  <a:cubicBezTo>
                    <a:pt x="215" y="1333"/>
                    <a:pt x="215" y="1363"/>
                    <a:pt x="215" y="1363"/>
                  </a:cubicBezTo>
                  <a:cubicBezTo>
                    <a:pt x="215" y="1363"/>
                    <a:pt x="215" y="1367"/>
                    <a:pt x="215" y="1378"/>
                  </a:cubicBezTo>
                  <a:cubicBezTo>
                    <a:pt x="215" y="1389"/>
                    <a:pt x="223" y="1389"/>
                    <a:pt x="242" y="1391"/>
                  </a:cubicBezTo>
                  <a:cubicBezTo>
                    <a:pt x="261" y="1393"/>
                    <a:pt x="287" y="1392"/>
                    <a:pt x="287" y="1392"/>
                  </a:cubicBezTo>
                  <a:cubicBezTo>
                    <a:pt x="287" y="1392"/>
                    <a:pt x="286" y="1383"/>
                    <a:pt x="297" y="1388"/>
                  </a:cubicBezTo>
                  <a:cubicBezTo>
                    <a:pt x="307" y="1392"/>
                    <a:pt x="329" y="1403"/>
                    <a:pt x="349" y="1403"/>
                  </a:cubicBezTo>
                  <a:cubicBezTo>
                    <a:pt x="369" y="1403"/>
                    <a:pt x="429" y="1412"/>
                    <a:pt x="429" y="1397"/>
                  </a:cubicBezTo>
                  <a:cubicBezTo>
                    <a:pt x="429" y="1382"/>
                    <a:pt x="406" y="1376"/>
                    <a:pt x="385" y="1376"/>
                  </a:cubicBezTo>
                  <a:cubicBezTo>
                    <a:pt x="365" y="1376"/>
                    <a:pt x="342" y="1344"/>
                    <a:pt x="342" y="1344"/>
                  </a:cubicBezTo>
                  <a:cubicBezTo>
                    <a:pt x="342" y="1344"/>
                    <a:pt x="342" y="1344"/>
                    <a:pt x="348" y="1340"/>
                  </a:cubicBezTo>
                  <a:cubicBezTo>
                    <a:pt x="353" y="1337"/>
                    <a:pt x="320" y="1312"/>
                    <a:pt x="316" y="1300"/>
                  </a:cubicBezTo>
                  <a:cubicBezTo>
                    <a:pt x="311" y="1288"/>
                    <a:pt x="312" y="1286"/>
                    <a:pt x="316" y="1257"/>
                  </a:cubicBezTo>
                  <a:cubicBezTo>
                    <a:pt x="319" y="1229"/>
                    <a:pt x="327" y="1136"/>
                    <a:pt x="337" y="1080"/>
                  </a:cubicBezTo>
                  <a:cubicBezTo>
                    <a:pt x="346" y="1023"/>
                    <a:pt x="358" y="968"/>
                    <a:pt x="365" y="920"/>
                  </a:cubicBezTo>
                  <a:cubicBezTo>
                    <a:pt x="372" y="871"/>
                    <a:pt x="376" y="792"/>
                    <a:pt x="376" y="792"/>
                  </a:cubicBezTo>
                  <a:cubicBezTo>
                    <a:pt x="376" y="792"/>
                    <a:pt x="380" y="791"/>
                    <a:pt x="387" y="785"/>
                  </a:cubicBezTo>
                  <a:cubicBezTo>
                    <a:pt x="394" y="779"/>
                    <a:pt x="392" y="764"/>
                    <a:pt x="388" y="747"/>
                  </a:cubicBezTo>
                  <a:cubicBezTo>
                    <a:pt x="385" y="729"/>
                    <a:pt x="380" y="656"/>
                    <a:pt x="377" y="621"/>
                  </a:cubicBezTo>
                  <a:cubicBezTo>
                    <a:pt x="373" y="586"/>
                    <a:pt x="359" y="534"/>
                    <a:pt x="359" y="534"/>
                  </a:cubicBezTo>
                  <a:cubicBezTo>
                    <a:pt x="359" y="534"/>
                    <a:pt x="370" y="529"/>
                    <a:pt x="377" y="522"/>
                  </a:cubicBezTo>
                  <a:cubicBezTo>
                    <a:pt x="384" y="516"/>
                    <a:pt x="385" y="500"/>
                    <a:pt x="385" y="500"/>
                  </a:cubicBezTo>
                  <a:cubicBezTo>
                    <a:pt x="385" y="500"/>
                    <a:pt x="428" y="504"/>
                    <a:pt x="446" y="496"/>
                  </a:cubicBezTo>
                  <a:cubicBezTo>
                    <a:pt x="463" y="489"/>
                    <a:pt x="460" y="450"/>
                    <a:pt x="454" y="422"/>
                  </a:cubicBezTo>
                  <a:close/>
                  <a:moveTo>
                    <a:pt x="311" y="458"/>
                  </a:moveTo>
                  <a:cubicBezTo>
                    <a:pt x="311" y="458"/>
                    <a:pt x="330" y="452"/>
                    <a:pt x="330" y="437"/>
                  </a:cubicBezTo>
                  <a:cubicBezTo>
                    <a:pt x="330" y="421"/>
                    <a:pt x="315" y="411"/>
                    <a:pt x="308" y="410"/>
                  </a:cubicBezTo>
                  <a:cubicBezTo>
                    <a:pt x="301" y="410"/>
                    <a:pt x="313" y="399"/>
                    <a:pt x="327" y="411"/>
                  </a:cubicBezTo>
                  <a:cubicBezTo>
                    <a:pt x="342" y="423"/>
                    <a:pt x="353" y="475"/>
                    <a:pt x="353" y="475"/>
                  </a:cubicBezTo>
                  <a:cubicBezTo>
                    <a:pt x="353" y="475"/>
                    <a:pt x="323" y="463"/>
                    <a:pt x="311" y="458"/>
                  </a:cubicBezTo>
                  <a:close/>
                  <a:moveTo>
                    <a:pt x="350" y="540"/>
                  </a:moveTo>
                  <a:cubicBezTo>
                    <a:pt x="350" y="540"/>
                    <a:pt x="352" y="500"/>
                    <a:pt x="353" y="483"/>
                  </a:cubicBezTo>
                  <a:cubicBezTo>
                    <a:pt x="362" y="531"/>
                    <a:pt x="362" y="531"/>
                    <a:pt x="362" y="531"/>
                  </a:cubicBezTo>
                  <a:lnTo>
                    <a:pt x="350" y="540"/>
                  </a:ln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69051" y="2473077"/>
              <a:ext cx="792615" cy="2946951"/>
            </a:xfrm>
            <a:custGeom>
              <a:avLst/>
              <a:gdLst>
                <a:gd name="T0" fmla="*/ 221 w 224"/>
                <a:gd name="T1" fmla="*/ 237 h 906"/>
                <a:gd name="T2" fmla="*/ 178 w 224"/>
                <a:gd name="T3" fmla="*/ 151 h 906"/>
                <a:gd name="T4" fmla="*/ 161 w 224"/>
                <a:gd name="T5" fmla="*/ 98 h 906"/>
                <a:gd name="T6" fmla="*/ 148 w 224"/>
                <a:gd name="T7" fmla="*/ 36 h 906"/>
                <a:gd name="T8" fmla="*/ 107 w 224"/>
                <a:gd name="T9" fmla="*/ 0 h 906"/>
                <a:gd name="T10" fmla="*/ 63 w 224"/>
                <a:gd name="T11" fmla="*/ 101 h 906"/>
                <a:gd name="T12" fmla="*/ 48 w 224"/>
                <a:gd name="T13" fmla="*/ 145 h 906"/>
                <a:gd name="T14" fmla="*/ 7 w 224"/>
                <a:gd name="T15" fmla="*/ 204 h 906"/>
                <a:gd name="T16" fmla="*/ 2 w 224"/>
                <a:gd name="T17" fmla="*/ 302 h 906"/>
                <a:gd name="T18" fmla="*/ 28 w 224"/>
                <a:gd name="T19" fmla="*/ 360 h 906"/>
                <a:gd name="T20" fmla="*/ 31 w 224"/>
                <a:gd name="T21" fmla="*/ 411 h 906"/>
                <a:gd name="T22" fmla="*/ 35 w 224"/>
                <a:gd name="T23" fmla="*/ 565 h 906"/>
                <a:gd name="T24" fmla="*/ 54 w 224"/>
                <a:gd name="T25" fmla="*/ 607 h 906"/>
                <a:gd name="T26" fmla="*/ 81 w 224"/>
                <a:gd name="T27" fmla="*/ 790 h 906"/>
                <a:gd name="T28" fmla="*/ 89 w 224"/>
                <a:gd name="T29" fmla="*/ 869 h 906"/>
                <a:gd name="T30" fmla="*/ 112 w 224"/>
                <a:gd name="T31" fmla="*/ 906 h 906"/>
                <a:gd name="T32" fmla="*/ 122 w 224"/>
                <a:gd name="T33" fmla="*/ 847 h 906"/>
                <a:gd name="T34" fmla="*/ 157 w 224"/>
                <a:gd name="T35" fmla="*/ 853 h 906"/>
                <a:gd name="T36" fmla="*/ 124 w 224"/>
                <a:gd name="T37" fmla="*/ 764 h 906"/>
                <a:gd name="T38" fmla="*/ 156 w 224"/>
                <a:gd name="T39" fmla="*/ 611 h 906"/>
                <a:gd name="T40" fmla="*/ 166 w 224"/>
                <a:gd name="T41" fmla="*/ 582 h 906"/>
                <a:gd name="T42" fmla="*/ 190 w 224"/>
                <a:gd name="T43" fmla="*/ 474 h 906"/>
                <a:gd name="T44" fmla="*/ 206 w 224"/>
                <a:gd name="T45" fmla="*/ 414 h 906"/>
                <a:gd name="T46" fmla="*/ 192 w 224"/>
                <a:gd name="T47" fmla="*/ 313 h 906"/>
                <a:gd name="T48" fmla="*/ 73 w 224"/>
                <a:gd name="T49" fmla="*/ 279 h 906"/>
                <a:gd name="T50" fmla="*/ 63 w 224"/>
                <a:gd name="T51" fmla="*/ 289 h 906"/>
                <a:gd name="T52" fmla="*/ 73 w 224"/>
                <a:gd name="T53" fmla="*/ 269 h 906"/>
                <a:gd name="T54" fmla="*/ 110 w 224"/>
                <a:gd name="T55" fmla="*/ 621 h 906"/>
                <a:gd name="T56" fmla="*/ 107 w 224"/>
                <a:gd name="T57" fmla="*/ 646 h 906"/>
                <a:gd name="T58" fmla="*/ 104 w 224"/>
                <a:gd name="T59" fmla="*/ 612 h 906"/>
                <a:gd name="T60" fmla="*/ 110 w 224"/>
                <a:gd name="T61" fmla="*/ 580 h 906"/>
                <a:gd name="T62" fmla="*/ 116 w 224"/>
                <a:gd name="T63" fmla="*/ 225 h 906"/>
                <a:gd name="T64" fmla="*/ 91 w 224"/>
                <a:gd name="T65" fmla="*/ 130 h 906"/>
                <a:gd name="T66" fmla="*/ 115 w 224"/>
                <a:gd name="T67" fmla="*/ 200 h 906"/>
                <a:gd name="T68" fmla="*/ 128 w 224"/>
                <a:gd name="T69" fmla="*/ 156 h 906"/>
                <a:gd name="T70" fmla="*/ 143 w 224"/>
                <a:gd name="T71" fmla="*/ 147 h 906"/>
                <a:gd name="T72" fmla="*/ 116 w 224"/>
                <a:gd name="T73" fmla="*/ 225 h 906"/>
                <a:gd name="T74" fmla="*/ 138 w 224"/>
                <a:gd name="T75" fmla="*/ 333 h 906"/>
                <a:gd name="T76" fmla="*/ 149 w 224"/>
                <a:gd name="T77" fmla="*/ 315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4" h="906">
                  <a:moveTo>
                    <a:pt x="215" y="296"/>
                  </a:moveTo>
                  <a:cubicBezTo>
                    <a:pt x="222" y="281"/>
                    <a:pt x="224" y="258"/>
                    <a:pt x="221" y="237"/>
                  </a:cubicBezTo>
                  <a:cubicBezTo>
                    <a:pt x="219" y="217"/>
                    <a:pt x="217" y="187"/>
                    <a:pt x="211" y="170"/>
                  </a:cubicBezTo>
                  <a:cubicBezTo>
                    <a:pt x="204" y="152"/>
                    <a:pt x="178" y="151"/>
                    <a:pt x="178" y="151"/>
                  </a:cubicBezTo>
                  <a:cubicBezTo>
                    <a:pt x="178" y="151"/>
                    <a:pt x="180" y="142"/>
                    <a:pt x="172" y="133"/>
                  </a:cubicBezTo>
                  <a:cubicBezTo>
                    <a:pt x="164" y="124"/>
                    <a:pt x="163" y="113"/>
                    <a:pt x="161" y="98"/>
                  </a:cubicBezTo>
                  <a:cubicBezTo>
                    <a:pt x="159" y="82"/>
                    <a:pt x="155" y="72"/>
                    <a:pt x="155" y="62"/>
                  </a:cubicBezTo>
                  <a:cubicBezTo>
                    <a:pt x="155" y="52"/>
                    <a:pt x="152" y="53"/>
                    <a:pt x="148" y="36"/>
                  </a:cubicBezTo>
                  <a:cubicBezTo>
                    <a:pt x="144" y="19"/>
                    <a:pt x="12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75" y="0"/>
                    <a:pt x="67" y="48"/>
                    <a:pt x="64" y="64"/>
                  </a:cubicBezTo>
                  <a:cubicBezTo>
                    <a:pt x="62" y="79"/>
                    <a:pt x="58" y="89"/>
                    <a:pt x="63" y="101"/>
                  </a:cubicBezTo>
                  <a:cubicBezTo>
                    <a:pt x="68" y="113"/>
                    <a:pt x="62" y="116"/>
                    <a:pt x="50" y="125"/>
                  </a:cubicBezTo>
                  <a:cubicBezTo>
                    <a:pt x="39" y="135"/>
                    <a:pt x="48" y="145"/>
                    <a:pt x="48" y="145"/>
                  </a:cubicBezTo>
                  <a:cubicBezTo>
                    <a:pt x="48" y="145"/>
                    <a:pt x="37" y="152"/>
                    <a:pt x="28" y="154"/>
                  </a:cubicBezTo>
                  <a:cubicBezTo>
                    <a:pt x="19" y="155"/>
                    <a:pt x="9" y="186"/>
                    <a:pt x="7" y="204"/>
                  </a:cubicBezTo>
                  <a:cubicBezTo>
                    <a:pt x="5" y="221"/>
                    <a:pt x="4" y="220"/>
                    <a:pt x="2" y="233"/>
                  </a:cubicBezTo>
                  <a:cubicBezTo>
                    <a:pt x="0" y="247"/>
                    <a:pt x="1" y="279"/>
                    <a:pt x="2" y="302"/>
                  </a:cubicBezTo>
                  <a:cubicBezTo>
                    <a:pt x="4" y="324"/>
                    <a:pt x="31" y="326"/>
                    <a:pt x="31" y="326"/>
                  </a:cubicBezTo>
                  <a:cubicBezTo>
                    <a:pt x="31" y="326"/>
                    <a:pt x="31" y="348"/>
                    <a:pt x="28" y="360"/>
                  </a:cubicBezTo>
                  <a:cubicBezTo>
                    <a:pt x="24" y="373"/>
                    <a:pt x="7" y="405"/>
                    <a:pt x="12" y="407"/>
                  </a:cubicBezTo>
                  <a:cubicBezTo>
                    <a:pt x="16" y="409"/>
                    <a:pt x="31" y="411"/>
                    <a:pt x="31" y="411"/>
                  </a:cubicBezTo>
                  <a:cubicBezTo>
                    <a:pt x="31" y="411"/>
                    <a:pt x="28" y="447"/>
                    <a:pt x="30" y="465"/>
                  </a:cubicBezTo>
                  <a:cubicBezTo>
                    <a:pt x="31" y="483"/>
                    <a:pt x="35" y="544"/>
                    <a:pt x="35" y="565"/>
                  </a:cubicBezTo>
                  <a:cubicBezTo>
                    <a:pt x="35" y="586"/>
                    <a:pt x="50" y="579"/>
                    <a:pt x="50" y="579"/>
                  </a:cubicBezTo>
                  <a:cubicBezTo>
                    <a:pt x="50" y="579"/>
                    <a:pt x="52" y="592"/>
                    <a:pt x="54" y="607"/>
                  </a:cubicBezTo>
                  <a:cubicBezTo>
                    <a:pt x="56" y="622"/>
                    <a:pt x="54" y="641"/>
                    <a:pt x="52" y="663"/>
                  </a:cubicBezTo>
                  <a:cubicBezTo>
                    <a:pt x="51" y="685"/>
                    <a:pt x="75" y="770"/>
                    <a:pt x="81" y="790"/>
                  </a:cubicBezTo>
                  <a:cubicBezTo>
                    <a:pt x="88" y="809"/>
                    <a:pt x="92" y="819"/>
                    <a:pt x="88" y="831"/>
                  </a:cubicBezTo>
                  <a:cubicBezTo>
                    <a:pt x="85" y="844"/>
                    <a:pt x="90" y="848"/>
                    <a:pt x="89" y="869"/>
                  </a:cubicBezTo>
                  <a:cubicBezTo>
                    <a:pt x="89" y="888"/>
                    <a:pt x="96" y="902"/>
                    <a:pt x="107" y="905"/>
                  </a:cubicBezTo>
                  <a:cubicBezTo>
                    <a:pt x="109" y="906"/>
                    <a:pt x="111" y="906"/>
                    <a:pt x="112" y="906"/>
                  </a:cubicBezTo>
                  <a:cubicBezTo>
                    <a:pt x="126" y="906"/>
                    <a:pt x="129" y="872"/>
                    <a:pt x="126" y="865"/>
                  </a:cubicBezTo>
                  <a:cubicBezTo>
                    <a:pt x="123" y="857"/>
                    <a:pt x="122" y="847"/>
                    <a:pt x="122" y="847"/>
                  </a:cubicBezTo>
                  <a:cubicBezTo>
                    <a:pt x="122" y="847"/>
                    <a:pt x="127" y="853"/>
                    <a:pt x="134" y="855"/>
                  </a:cubicBezTo>
                  <a:cubicBezTo>
                    <a:pt x="140" y="857"/>
                    <a:pt x="150" y="857"/>
                    <a:pt x="157" y="853"/>
                  </a:cubicBezTo>
                  <a:cubicBezTo>
                    <a:pt x="164" y="848"/>
                    <a:pt x="151" y="828"/>
                    <a:pt x="141" y="818"/>
                  </a:cubicBezTo>
                  <a:cubicBezTo>
                    <a:pt x="132" y="808"/>
                    <a:pt x="124" y="784"/>
                    <a:pt x="124" y="764"/>
                  </a:cubicBezTo>
                  <a:cubicBezTo>
                    <a:pt x="124" y="745"/>
                    <a:pt x="141" y="698"/>
                    <a:pt x="149" y="670"/>
                  </a:cubicBezTo>
                  <a:cubicBezTo>
                    <a:pt x="158" y="643"/>
                    <a:pt x="153" y="617"/>
                    <a:pt x="156" y="611"/>
                  </a:cubicBezTo>
                  <a:cubicBezTo>
                    <a:pt x="158" y="605"/>
                    <a:pt x="158" y="582"/>
                    <a:pt x="158" y="582"/>
                  </a:cubicBezTo>
                  <a:cubicBezTo>
                    <a:pt x="158" y="582"/>
                    <a:pt x="160" y="582"/>
                    <a:pt x="166" y="582"/>
                  </a:cubicBezTo>
                  <a:cubicBezTo>
                    <a:pt x="172" y="582"/>
                    <a:pt x="172" y="585"/>
                    <a:pt x="172" y="570"/>
                  </a:cubicBezTo>
                  <a:cubicBezTo>
                    <a:pt x="172" y="555"/>
                    <a:pt x="184" y="497"/>
                    <a:pt x="190" y="474"/>
                  </a:cubicBezTo>
                  <a:cubicBezTo>
                    <a:pt x="195" y="452"/>
                    <a:pt x="195" y="416"/>
                    <a:pt x="195" y="416"/>
                  </a:cubicBezTo>
                  <a:cubicBezTo>
                    <a:pt x="195" y="416"/>
                    <a:pt x="199" y="416"/>
                    <a:pt x="206" y="414"/>
                  </a:cubicBezTo>
                  <a:cubicBezTo>
                    <a:pt x="214" y="413"/>
                    <a:pt x="208" y="399"/>
                    <a:pt x="199" y="371"/>
                  </a:cubicBezTo>
                  <a:cubicBezTo>
                    <a:pt x="189" y="344"/>
                    <a:pt x="192" y="313"/>
                    <a:pt x="192" y="313"/>
                  </a:cubicBezTo>
                  <a:cubicBezTo>
                    <a:pt x="192" y="313"/>
                    <a:pt x="208" y="311"/>
                    <a:pt x="215" y="296"/>
                  </a:cubicBezTo>
                  <a:close/>
                  <a:moveTo>
                    <a:pt x="73" y="279"/>
                  </a:moveTo>
                  <a:cubicBezTo>
                    <a:pt x="73" y="286"/>
                    <a:pt x="71" y="292"/>
                    <a:pt x="71" y="292"/>
                  </a:cubicBezTo>
                  <a:cubicBezTo>
                    <a:pt x="71" y="292"/>
                    <a:pt x="67" y="292"/>
                    <a:pt x="63" y="289"/>
                  </a:cubicBezTo>
                  <a:cubicBezTo>
                    <a:pt x="65" y="285"/>
                    <a:pt x="65" y="271"/>
                    <a:pt x="65" y="271"/>
                  </a:cubicBezTo>
                  <a:cubicBezTo>
                    <a:pt x="73" y="269"/>
                    <a:pt x="73" y="269"/>
                    <a:pt x="73" y="269"/>
                  </a:cubicBezTo>
                  <a:cubicBezTo>
                    <a:pt x="73" y="269"/>
                    <a:pt x="73" y="272"/>
                    <a:pt x="73" y="279"/>
                  </a:cubicBezTo>
                  <a:close/>
                  <a:moveTo>
                    <a:pt x="110" y="621"/>
                  </a:moveTo>
                  <a:cubicBezTo>
                    <a:pt x="109" y="625"/>
                    <a:pt x="108" y="631"/>
                    <a:pt x="107" y="637"/>
                  </a:cubicBezTo>
                  <a:cubicBezTo>
                    <a:pt x="107" y="642"/>
                    <a:pt x="107" y="646"/>
                    <a:pt x="107" y="646"/>
                  </a:cubicBezTo>
                  <a:cubicBezTo>
                    <a:pt x="107" y="646"/>
                    <a:pt x="106" y="638"/>
                    <a:pt x="106" y="632"/>
                  </a:cubicBezTo>
                  <a:cubicBezTo>
                    <a:pt x="106" y="626"/>
                    <a:pt x="102" y="620"/>
                    <a:pt x="104" y="612"/>
                  </a:cubicBezTo>
                  <a:cubicBezTo>
                    <a:pt x="105" y="608"/>
                    <a:pt x="106" y="602"/>
                    <a:pt x="107" y="596"/>
                  </a:cubicBezTo>
                  <a:cubicBezTo>
                    <a:pt x="109" y="588"/>
                    <a:pt x="110" y="580"/>
                    <a:pt x="110" y="580"/>
                  </a:cubicBezTo>
                  <a:cubicBezTo>
                    <a:pt x="110" y="601"/>
                    <a:pt x="112" y="615"/>
                    <a:pt x="110" y="621"/>
                  </a:cubicBezTo>
                  <a:close/>
                  <a:moveTo>
                    <a:pt x="116" y="225"/>
                  </a:moveTo>
                  <a:cubicBezTo>
                    <a:pt x="115" y="231"/>
                    <a:pt x="108" y="214"/>
                    <a:pt x="103" y="195"/>
                  </a:cubicBezTo>
                  <a:cubicBezTo>
                    <a:pt x="99" y="176"/>
                    <a:pt x="91" y="148"/>
                    <a:pt x="91" y="130"/>
                  </a:cubicBezTo>
                  <a:cubicBezTo>
                    <a:pt x="91" y="130"/>
                    <a:pt x="105" y="142"/>
                    <a:pt x="105" y="151"/>
                  </a:cubicBezTo>
                  <a:cubicBezTo>
                    <a:pt x="105" y="161"/>
                    <a:pt x="112" y="191"/>
                    <a:pt x="115" y="200"/>
                  </a:cubicBezTo>
                  <a:cubicBezTo>
                    <a:pt x="117" y="209"/>
                    <a:pt x="119" y="189"/>
                    <a:pt x="124" y="180"/>
                  </a:cubicBezTo>
                  <a:cubicBezTo>
                    <a:pt x="129" y="171"/>
                    <a:pt x="131" y="163"/>
                    <a:pt x="128" y="156"/>
                  </a:cubicBezTo>
                  <a:cubicBezTo>
                    <a:pt x="125" y="149"/>
                    <a:pt x="136" y="146"/>
                    <a:pt x="143" y="128"/>
                  </a:cubicBezTo>
                  <a:cubicBezTo>
                    <a:pt x="144" y="135"/>
                    <a:pt x="144" y="140"/>
                    <a:pt x="143" y="147"/>
                  </a:cubicBezTo>
                  <a:cubicBezTo>
                    <a:pt x="143" y="153"/>
                    <a:pt x="132" y="186"/>
                    <a:pt x="129" y="192"/>
                  </a:cubicBezTo>
                  <a:cubicBezTo>
                    <a:pt x="125" y="199"/>
                    <a:pt x="117" y="219"/>
                    <a:pt x="116" y="225"/>
                  </a:cubicBezTo>
                  <a:close/>
                  <a:moveTo>
                    <a:pt x="149" y="333"/>
                  </a:moveTo>
                  <a:cubicBezTo>
                    <a:pt x="149" y="333"/>
                    <a:pt x="138" y="338"/>
                    <a:pt x="138" y="333"/>
                  </a:cubicBezTo>
                  <a:cubicBezTo>
                    <a:pt x="139" y="329"/>
                    <a:pt x="141" y="315"/>
                    <a:pt x="141" y="315"/>
                  </a:cubicBezTo>
                  <a:cubicBezTo>
                    <a:pt x="149" y="315"/>
                    <a:pt x="149" y="315"/>
                    <a:pt x="149" y="315"/>
                  </a:cubicBezTo>
                  <a:lnTo>
                    <a:pt x="149" y="333"/>
                  </a:lnTo>
                  <a:close/>
                </a:path>
              </a:pathLst>
            </a:custGeom>
            <a:solidFill>
              <a:srgbClr val="0182BF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70701" y="2539735"/>
              <a:ext cx="1308700" cy="3092081"/>
            </a:xfrm>
            <a:custGeom>
              <a:avLst/>
              <a:gdLst>
                <a:gd name="T0" fmla="*/ 625 w 693"/>
                <a:gd name="T1" fmla="*/ 1522 h 1641"/>
                <a:gd name="T2" fmla="*/ 520 w 693"/>
                <a:gd name="T3" fmla="*/ 985 h 1641"/>
                <a:gd name="T4" fmla="*/ 498 w 693"/>
                <a:gd name="T5" fmla="*/ 789 h 1641"/>
                <a:gd name="T6" fmla="*/ 532 w 693"/>
                <a:gd name="T7" fmla="*/ 760 h 1641"/>
                <a:gd name="T8" fmla="*/ 571 w 693"/>
                <a:gd name="T9" fmla="*/ 506 h 1641"/>
                <a:gd name="T10" fmla="*/ 505 w 693"/>
                <a:gd name="T11" fmla="*/ 282 h 1641"/>
                <a:gd name="T12" fmla="*/ 394 w 693"/>
                <a:gd name="T13" fmla="*/ 243 h 1641"/>
                <a:gd name="T14" fmla="*/ 344 w 693"/>
                <a:gd name="T15" fmla="*/ 214 h 1641"/>
                <a:gd name="T16" fmla="*/ 341 w 693"/>
                <a:gd name="T17" fmla="*/ 204 h 1641"/>
                <a:gd name="T18" fmla="*/ 354 w 693"/>
                <a:gd name="T19" fmla="*/ 65 h 1641"/>
                <a:gd name="T20" fmla="*/ 313 w 693"/>
                <a:gd name="T21" fmla="*/ 0 h 1641"/>
                <a:gd name="T22" fmla="*/ 228 w 693"/>
                <a:gd name="T23" fmla="*/ 24 h 1641"/>
                <a:gd name="T24" fmla="*/ 214 w 693"/>
                <a:gd name="T25" fmla="*/ 121 h 1641"/>
                <a:gd name="T26" fmla="*/ 240 w 693"/>
                <a:gd name="T27" fmla="*/ 200 h 1641"/>
                <a:gd name="T28" fmla="*/ 240 w 693"/>
                <a:gd name="T29" fmla="*/ 215 h 1641"/>
                <a:gd name="T30" fmla="*/ 147 w 693"/>
                <a:gd name="T31" fmla="*/ 272 h 1641"/>
                <a:gd name="T32" fmla="*/ 22 w 693"/>
                <a:gd name="T33" fmla="*/ 531 h 1641"/>
                <a:gd name="T34" fmla="*/ 113 w 693"/>
                <a:gd name="T35" fmla="*/ 777 h 1641"/>
                <a:gd name="T36" fmla="*/ 143 w 693"/>
                <a:gd name="T37" fmla="*/ 802 h 1641"/>
                <a:gd name="T38" fmla="*/ 220 w 693"/>
                <a:gd name="T39" fmla="*/ 1183 h 1641"/>
                <a:gd name="T40" fmla="*/ 267 w 693"/>
                <a:gd name="T41" fmla="*/ 1470 h 1641"/>
                <a:gd name="T42" fmla="*/ 231 w 693"/>
                <a:gd name="T43" fmla="*/ 1602 h 1641"/>
                <a:gd name="T44" fmla="*/ 343 w 693"/>
                <a:gd name="T45" fmla="*/ 1595 h 1641"/>
                <a:gd name="T46" fmla="*/ 351 w 693"/>
                <a:gd name="T47" fmla="*/ 1504 h 1641"/>
                <a:gd name="T48" fmla="*/ 342 w 693"/>
                <a:gd name="T49" fmla="*/ 1327 h 1641"/>
                <a:gd name="T50" fmla="*/ 334 w 693"/>
                <a:gd name="T51" fmla="*/ 1168 h 1641"/>
                <a:gd name="T52" fmla="*/ 372 w 693"/>
                <a:gd name="T53" fmla="*/ 991 h 1641"/>
                <a:gd name="T54" fmla="*/ 495 w 693"/>
                <a:gd name="T55" fmla="*/ 1455 h 1641"/>
                <a:gd name="T56" fmla="*/ 553 w 693"/>
                <a:gd name="T57" fmla="*/ 1595 h 1641"/>
                <a:gd name="T58" fmla="*/ 693 w 693"/>
                <a:gd name="T59" fmla="*/ 1628 h 1641"/>
                <a:gd name="T60" fmla="*/ 115 w 693"/>
                <a:gd name="T61" fmla="*/ 608 h 1641"/>
                <a:gd name="T62" fmla="*/ 125 w 693"/>
                <a:gd name="T63" fmla="*/ 524 h 1641"/>
                <a:gd name="T64" fmla="*/ 395 w 693"/>
                <a:gd name="T65" fmla="*/ 690 h 1641"/>
                <a:gd name="T66" fmla="*/ 314 w 693"/>
                <a:gd name="T67" fmla="*/ 307 h 1641"/>
                <a:gd name="T68" fmla="*/ 280 w 693"/>
                <a:gd name="T69" fmla="*/ 291 h 1641"/>
                <a:gd name="T70" fmla="*/ 295 w 693"/>
                <a:gd name="T71" fmla="*/ 485 h 1641"/>
                <a:gd name="T72" fmla="*/ 274 w 693"/>
                <a:gd name="T73" fmla="*/ 687 h 1641"/>
                <a:gd name="T74" fmla="*/ 235 w 693"/>
                <a:gd name="T75" fmla="*/ 542 h 1641"/>
                <a:gd name="T76" fmla="*/ 248 w 693"/>
                <a:gd name="T77" fmla="*/ 225 h 1641"/>
                <a:gd name="T78" fmla="*/ 334 w 693"/>
                <a:gd name="T79" fmla="*/ 227 h 1641"/>
                <a:gd name="T80" fmla="*/ 381 w 693"/>
                <a:gd name="T81" fmla="*/ 413 h 1641"/>
                <a:gd name="T82" fmla="*/ 411 w 693"/>
                <a:gd name="T83" fmla="*/ 689 h 1641"/>
                <a:gd name="T84" fmla="*/ 473 w 693"/>
                <a:gd name="T85" fmla="*/ 485 h 1641"/>
                <a:gd name="T86" fmla="*/ 501 w 693"/>
                <a:gd name="T87" fmla="*/ 576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93" h="1641">
                  <a:moveTo>
                    <a:pt x="669" y="1590"/>
                  </a:moveTo>
                  <a:cubicBezTo>
                    <a:pt x="650" y="1579"/>
                    <a:pt x="636" y="1550"/>
                    <a:pt x="629" y="1542"/>
                  </a:cubicBezTo>
                  <a:cubicBezTo>
                    <a:pt x="622" y="1535"/>
                    <a:pt x="631" y="1537"/>
                    <a:pt x="625" y="1522"/>
                  </a:cubicBezTo>
                  <a:cubicBezTo>
                    <a:pt x="619" y="1507"/>
                    <a:pt x="600" y="1419"/>
                    <a:pt x="597" y="1391"/>
                  </a:cubicBezTo>
                  <a:cubicBezTo>
                    <a:pt x="593" y="1362"/>
                    <a:pt x="595" y="1265"/>
                    <a:pt x="582" y="1219"/>
                  </a:cubicBezTo>
                  <a:cubicBezTo>
                    <a:pt x="568" y="1173"/>
                    <a:pt x="526" y="1025"/>
                    <a:pt x="520" y="985"/>
                  </a:cubicBezTo>
                  <a:cubicBezTo>
                    <a:pt x="514" y="944"/>
                    <a:pt x="505" y="903"/>
                    <a:pt x="505" y="881"/>
                  </a:cubicBezTo>
                  <a:cubicBezTo>
                    <a:pt x="505" y="858"/>
                    <a:pt x="503" y="843"/>
                    <a:pt x="496" y="827"/>
                  </a:cubicBezTo>
                  <a:cubicBezTo>
                    <a:pt x="490" y="811"/>
                    <a:pt x="498" y="789"/>
                    <a:pt x="498" y="789"/>
                  </a:cubicBezTo>
                  <a:cubicBezTo>
                    <a:pt x="498" y="789"/>
                    <a:pt x="514" y="801"/>
                    <a:pt x="524" y="810"/>
                  </a:cubicBezTo>
                  <a:cubicBezTo>
                    <a:pt x="534" y="819"/>
                    <a:pt x="534" y="805"/>
                    <a:pt x="529" y="785"/>
                  </a:cubicBezTo>
                  <a:cubicBezTo>
                    <a:pt x="524" y="765"/>
                    <a:pt x="527" y="754"/>
                    <a:pt x="532" y="760"/>
                  </a:cubicBezTo>
                  <a:cubicBezTo>
                    <a:pt x="537" y="767"/>
                    <a:pt x="541" y="728"/>
                    <a:pt x="553" y="705"/>
                  </a:cubicBezTo>
                  <a:cubicBezTo>
                    <a:pt x="566" y="681"/>
                    <a:pt x="593" y="633"/>
                    <a:pt x="587" y="606"/>
                  </a:cubicBezTo>
                  <a:cubicBezTo>
                    <a:pt x="581" y="578"/>
                    <a:pt x="578" y="530"/>
                    <a:pt x="571" y="506"/>
                  </a:cubicBezTo>
                  <a:cubicBezTo>
                    <a:pt x="563" y="483"/>
                    <a:pt x="556" y="441"/>
                    <a:pt x="547" y="415"/>
                  </a:cubicBezTo>
                  <a:cubicBezTo>
                    <a:pt x="538" y="389"/>
                    <a:pt x="540" y="376"/>
                    <a:pt x="529" y="350"/>
                  </a:cubicBezTo>
                  <a:cubicBezTo>
                    <a:pt x="517" y="324"/>
                    <a:pt x="505" y="295"/>
                    <a:pt x="505" y="282"/>
                  </a:cubicBezTo>
                  <a:cubicBezTo>
                    <a:pt x="505" y="275"/>
                    <a:pt x="502" y="269"/>
                    <a:pt x="491" y="265"/>
                  </a:cubicBezTo>
                  <a:cubicBezTo>
                    <a:pt x="483" y="261"/>
                    <a:pt x="469" y="258"/>
                    <a:pt x="449" y="255"/>
                  </a:cubicBezTo>
                  <a:cubicBezTo>
                    <a:pt x="428" y="252"/>
                    <a:pt x="409" y="248"/>
                    <a:pt x="394" y="243"/>
                  </a:cubicBezTo>
                  <a:cubicBezTo>
                    <a:pt x="393" y="243"/>
                    <a:pt x="392" y="242"/>
                    <a:pt x="391" y="242"/>
                  </a:cubicBezTo>
                  <a:cubicBezTo>
                    <a:pt x="391" y="242"/>
                    <a:pt x="390" y="242"/>
                    <a:pt x="390" y="242"/>
                  </a:cubicBezTo>
                  <a:cubicBezTo>
                    <a:pt x="370" y="235"/>
                    <a:pt x="344" y="214"/>
                    <a:pt x="344" y="214"/>
                  </a:cubicBezTo>
                  <a:cubicBezTo>
                    <a:pt x="336" y="225"/>
                    <a:pt x="336" y="225"/>
                    <a:pt x="336" y="225"/>
                  </a:cubicBezTo>
                  <a:cubicBezTo>
                    <a:pt x="339" y="221"/>
                    <a:pt x="341" y="218"/>
                    <a:pt x="344" y="214"/>
                  </a:cubicBezTo>
                  <a:cubicBezTo>
                    <a:pt x="341" y="211"/>
                    <a:pt x="336" y="204"/>
                    <a:pt x="341" y="204"/>
                  </a:cubicBezTo>
                  <a:cubicBezTo>
                    <a:pt x="352" y="203"/>
                    <a:pt x="354" y="159"/>
                    <a:pt x="360" y="146"/>
                  </a:cubicBezTo>
                  <a:cubicBezTo>
                    <a:pt x="366" y="133"/>
                    <a:pt x="364" y="124"/>
                    <a:pt x="360" y="112"/>
                  </a:cubicBezTo>
                  <a:cubicBezTo>
                    <a:pt x="356" y="101"/>
                    <a:pt x="364" y="84"/>
                    <a:pt x="354" y="65"/>
                  </a:cubicBezTo>
                  <a:cubicBezTo>
                    <a:pt x="344" y="47"/>
                    <a:pt x="358" y="24"/>
                    <a:pt x="344" y="22"/>
                  </a:cubicBezTo>
                  <a:cubicBezTo>
                    <a:pt x="330" y="20"/>
                    <a:pt x="335" y="3"/>
                    <a:pt x="322" y="3"/>
                  </a:cubicBezTo>
                  <a:cubicBezTo>
                    <a:pt x="318" y="3"/>
                    <a:pt x="315" y="2"/>
                    <a:pt x="313" y="0"/>
                  </a:cubicBezTo>
                  <a:cubicBezTo>
                    <a:pt x="302" y="21"/>
                    <a:pt x="285" y="14"/>
                    <a:pt x="285" y="14"/>
                  </a:cubicBezTo>
                  <a:cubicBezTo>
                    <a:pt x="259" y="8"/>
                    <a:pt x="242" y="14"/>
                    <a:pt x="230" y="23"/>
                  </a:cubicBezTo>
                  <a:cubicBezTo>
                    <a:pt x="230" y="23"/>
                    <a:pt x="229" y="24"/>
                    <a:pt x="228" y="24"/>
                  </a:cubicBezTo>
                  <a:cubicBezTo>
                    <a:pt x="213" y="38"/>
                    <a:pt x="208" y="57"/>
                    <a:pt x="208" y="58"/>
                  </a:cubicBezTo>
                  <a:cubicBezTo>
                    <a:pt x="207" y="65"/>
                    <a:pt x="206" y="72"/>
                    <a:pt x="206" y="77"/>
                  </a:cubicBezTo>
                  <a:cubicBezTo>
                    <a:pt x="208" y="95"/>
                    <a:pt x="213" y="113"/>
                    <a:pt x="214" y="121"/>
                  </a:cubicBezTo>
                  <a:cubicBezTo>
                    <a:pt x="215" y="128"/>
                    <a:pt x="219" y="158"/>
                    <a:pt x="225" y="158"/>
                  </a:cubicBezTo>
                  <a:cubicBezTo>
                    <a:pt x="231" y="158"/>
                    <a:pt x="233" y="159"/>
                    <a:pt x="233" y="159"/>
                  </a:cubicBezTo>
                  <a:cubicBezTo>
                    <a:pt x="233" y="159"/>
                    <a:pt x="240" y="182"/>
                    <a:pt x="240" y="200"/>
                  </a:cubicBezTo>
                  <a:cubicBezTo>
                    <a:pt x="240" y="208"/>
                    <a:pt x="240" y="212"/>
                    <a:pt x="240" y="215"/>
                  </a:cubicBezTo>
                  <a:cubicBezTo>
                    <a:pt x="240" y="215"/>
                    <a:pt x="240" y="215"/>
                    <a:pt x="240" y="215"/>
                  </a:cubicBezTo>
                  <a:cubicBezTo>
                    <a:pt x="240" y="215"/>
                    <a:pt x="240" y="215"/>
                    <a:pt x="240" y="215"/>
                  </a:cubicBezTo>
                  <a:cubicBezTo>
                    <a:pt x="240" y="215"/>
                    <a:pt x="240" y="215"/>
                    <a:pt x="240" y="215"/>
                  </a:cubicBezTo>
                  <a:cubicBezTo>
                    <a:pt x="240" y="215"/>
                    <a:pt x="224" y="238"/>
                    <a:pt x="206" y="246"/>
                  </a:cubicBezTo>
                  <a:cubicBezTo>
                    <a:pt x="188" y="255"/>
                    <a:pt x="162" y="268"/>
                    <a:pt x="147" y="272"/>
                  </a:cubicBezTo>
                  <a:cubicBezTo>
                    <a:pt x="136" y="275"/>
                    <a:pt x="124" y="279"/>
                    <a:pt x="115" y="285"/>
                  </a:cubicBezTo>
                  <a:cubicBezTo>
                    <a:pt x="103" y="293"/>
                    <a:pt x="93" y="305"/>
                    <a:pt x="89" y="326"/>
                  </a:cubicBezTo>
                  <a:cubicBezTo>
                    <a:pt x="82" y="365"/>
                    <a:pt x="42" y="495"/>
                    <a:pt x="22" y="531"/>
                  </a:cubicBezTo>
                  <a:cubicBezTo>
                    <a:pt x="3" y="567"/>
                    <a:pt x="0" y="616"/>
                    <a:pt x="20" y="646"/>
                  </a:cubicBezTo>
                  <a:cubicBezTo>
                    <a:pt x="39" y="676"/>
                    <a:pt x="86" y="750"/>
                    <a:pt x="93" y="760"/>
                  </a:cubicBezTo>
                  <a:cubicBezTo>
                    <a:pt x="100" y="770"/>
                    <a:pt x="102" y="778"/>
                    <a:pt x="113" y="777"/>
                  </a:cubicBezTo>
                  <a:cubicBezTo>
                    <a:pt x="113" y="777"/>
                    <a:pt x="114" y="776"/>
                    <a:pt x="115" y="776"/>
                  </a:cubicBezTo>
                  <a:cubicBezTo>
                    <a:pt x="124" y="776"/>
                    <a:pt x="130" y="777"/>
                    <a:pt x="130" y="777"/>
                  </a:cubicBezTo>
                  <a:cubicBezTo>
                    <a:pt x="130" y="777"/>
                    <a:pt x="135" y="796"/>
                    <a:pt x="143" y="802"/>
                  </a:cubicBezTo>
                  <a:cubicBezTo>
                    <a:pt x="151" y="808"/>
                    <a:pt x="161" y="828"/>
                    <a:pt x="163" y="821"/>
                  </a:cubicBezTo>
                  <a:cubicBezTo>
                    <a:pt x="166" y="814"/>
                    <a:pt x="173" y="872"/>
                    <a:pt x="180" y="903"/>
                  </a:cubicBezTo>
                  <a:cubicBezTo>
                    <a:pt x="187" y="934"/>
                    <a:pt x="220" y="1152"/>
                    <a:pt x="220" y="1183"/>
                  </a:cubicBezTo>
                  <a:cubicBezTo>
                    <a:pt x="220" y="1214"/>
                    <a:pt x="232" y="1246"/>
                    <a:pt x="231" y="1268"/>
                  </a:cubicBezTo>
                  <a:cubicBezTo>
                    <a:pt x="230" y="1291"/>
                    <a:pt x="235" y="1349"/>
                    <a:pt x="236" y="1381"/>
                  </a:cubicBezTo>
                  <a:cubicBezTo>
                    <a:pt x="237" y="1413"/>
                    <a:pt x="267" y="1447"/>
                    <a:pt x="267" y="1470"/>
                  </a:cubicBezTo>
                  <a:cubicBezTo>
                    <a:pt x="267" y="1494"/>
                    <a:pt x="260" y="1505"/>
                    <a:pt x="263" y="1519"/>
                  </a:cubicBezTo>
                  <a:cubicBezTo>
                    <a:pt x="267" y="1532"/>
                    <a:pt x="266" y="1542"/>
                    <a:pt x="251" y="1558"/>
                  </a:cubicBezTo>
                  <a:cubicBezTo>
                    <a:pt x="236" y="1574"/>
                    <a:pt x="230" y="1589"/>
                    <a:pt x="231" y="1602"/>
                  </a:cubicBezTo>
                  <a:cubicBezTo>
                    <a:pt x="232" y="1614"/>
                    <a:pt x="236" y="1619"/>
                    <a:pt x="266" y="1620"/>
                  </a:cubicBezTo>
                  <a:cubicBezTo>
                    <a:pt x="296" y="1621"/>
                    <a:pt x="324" y="1613"/>
                    <a:pt x="324" y="1605"/>
                  </a:cubicBezTo>
                  <a:cubicBezTo>
                    <a:pt x="324" y="1598"/>
                    <a:pt x="334" y="1595"/>
                    <a:pt x="343" y="1595"/>
                  </a:cubicBezTo>
                  <a:cubicBezTo>
                    <a:pt x="351" y="1595"/>
                    <a:pt x="350" y="1587"/>
                    <a:pt x="346" y="1569"/>
                  </a:cubicBezTo>
                  <a:cubicBezTo>
                    <a:pt x="343" y="1552"/>
                    <a:pt x="330" y="1528"/>
                    <a:pt x="338" y="1531"/>
                  </a:cubicBezTo>
                  <a:cubicBezTo>
                    <a:pt x="345" y="1533"/>
                    <a:pt x="351" y="1528"/>
                    <a:pt x="351" y="1504"/>
                  </a:cubicBezTo>
                  <a:cubicBezTo>
                    <a:pt x="351" y="1479"/>
                    <a:pt x="355" y="1471"/>
                    <a:pt x="344" y="1457"/>
                  </a:cubicBezTo>
                  <a:cubicBezTo>
                    <a:pt x="333" y="1442"/>
                    <a:pt x="335" y="1415"/>
                    <a:pt x="338" y="1392"/>
                  </a:cubicBezTo>
                  <a:cubicBezTo>
                    <a:pt x="340" y="1370"/>
                    <a:pt x="348" y="1354"/>
                    <a:pt x="342" y="1327"/>
                  </a:cubicBezTo>
                  <a:cubicBezTo>
                    <a:pt x="335" y="1299"/>
                    <a:pt x="334" y="1266"/>
                    <a:pt x="338" y="1252"/>
                  </a:cubicBezTo>
                  <a:cubicBezTo>
                    <a:pt x="342" y="1239"/>
                    <a:pt x="339" y="1222"/>
                    <a:pt x="329" y="1211"/>
                  </a:cubicBezTo>
                  <a:cubicBezTo>
                    <a:pt x="319" y="1200"/>
                    <a:pt x="334" y="1180"/>
                    <a:pt x="334" y="1168"/>
                  </a:cubicBezTo>
                  <a:cubicBezTo>
                    <a:pt x="334" y="1156"/>
                    <a:pt x="330" y="1104"/>
                    <a:pt x="337" y="1052"/>
                  </a:cubicBezTo>
                  <a:cubicBezTo>
                    <a:pt x="343" y="999"/>
                    <a:pt x="344" y="960"/>
                    <a:pt x="345" y="946"/>
                  </a:cubicBezTo>
                  <a:cubicBezTo>
                    <a:pt x="346" y="933"/>
                    <a:pt x="354" y="939"/>
                    <a:pt x="372" y="991"/>
                  </a:cubicBezTo>
                  <a:cubicBezTo>
                    <a:pt x="391" y="1043"/>
                    <a:pt x="438" y="1205"/>
                    <a:pt x="447" y="1241"/>
                  </a:cubicBezTo>
                  <a:cubicBezTo>
                    <a:pt x="454" y="1272"/>
                    <a:pt x="480" y="1385"/>
                    <a:pt x="491" y="1436"/>
                  </a:cubicBezTo>
                  <a:cubicBezTo>
                    <a:pt x="493" y="1444"/>
                    <a:pt x="494" y="1451"/>
                    <a:pt x="495" y="1455"/>
                  </a:cubicBezTo>
                  <a:cubicBezTo>
                    <a:pt x="501" y="1486"/>
                    <a:pt x="509" y="1548"/>
                    <a:pt x="517" y="1548"/>
                  </a:cubicBezTo>
                  <a:cubicBezTo>
                    <a:pt x="526" y="1548"/>
                    <a:pt x="524" y="1554"/>
                    <a:pt x="525" y="1572"/>
                  </a:cubicBezTo>
                  <a:cubicBezTo>
                    <a:pt x="526" y="1589"/>
                    <a:pt x="543" y="1592"/>
                    <a:pt x="553" y="1595"/>
                  </a:cubicBezTo>
                  <a:cubicBezTo>
                    <a:pt x="563" y="1599"/>
                    <a:pt x="566" y="1589"/>
                    <a:pt x="566" y="1589"/>
                  </a:cubicBezTo>
                  <a:cubicBezTo>
                    <a:pt x="566" y="1589"/>
                    <a:pt x="582" y="1623"/>
                    <a:pt x="610" y="1626"/>
                  </a:cubicBezTo>
                  <a:cubicBezTo>
                    <a:pt x="639" y="1630"/>
                    <a:pt x="693" y="1641"/>
                    <a:pt x="693" y="1628"/>
                  </a:cubicBezTo>
                  <a:cubicBezTo>
                    <a:pt x="693" y="1614"/>
                    <a:pt x="687" y="1602"/>
                    <a:pt x="669" y="1590"/>
                  </a:cubicBezTo>
                  <a:close/>
                  <a:moveTo>
                    <a:pt x="128" y="644"/>
                  </a:moveTo>
                  <a:cubicBezTo>
                    <a:pt x="128" y="632"/>
                    <a:pt x="122" y="619"/>
                    <a:pt x="115" y="608"/>
                  </a:cubicBezTo>
                  <a:cubicBezTo>
                    <a:pt x="105" y="594"/>
                    <a:pt x="95" y="582"/>
                    <a:pt x="99" y="575"/>
                  </a:cubicBezTo>
                  <a:cubicBezTo>
                    <a:pt x="105" y="563"/>
                    <a:pt x="110" y="563"/>
                    <a:pt x="115" y="554"/>
                  </a:cubicBezTo>
                  <a:cubicBezTo>
                    <a:pt x="118" y="549"/>
                    <a:pt x="121" y="541"/>
                    <a:pt x="125" y="524"/>
                  </a:cubicBezTo>
                  <a:cubicBezTo>
                    <a:pt x="124" y="559"/>
                    <a:pt x="136" y="611"/>
                    <a:pt x="128" y="644"/>
                  </a:cubicBezTo>
                  <a:close/>
                  <a:moveTo>
                    <a:pt x="411" y="689"/>
                  </a:moveTo>
                  <a:cubicBezTo>
                    <a:pt x="407" y="690"/>
                    <a:pt x="402" y="690"/>
                    <a:pt x="395" y="690"/>
                  </a:cubicBezTo>
                  <a:cubicBezTo>
                    <a:pt x="395" y="685"/>
                    <a:pt x="395" y="680"/>
                    <a:pt x="393" y="674"/>
                  </a:cubicBezTo>
                  <a:cubicBezTo>
                    <a:pt x="389" y="655"/>
                    <a:pt x="367" y="523"/>
                    <a:pt x="351" y="448"/>
                  </a:cubicBezTo>
                  <a:cubicBezTo>
                    <a:pt x="335" y="373"/>
                    <a:pt x="318" y="317"/>
                    <a:pt x="314" y="307"/>
                  </a:cubicBezTo>
                  <a:cubicBezTo>
                    <a:pt x="310" y="297"/>
                    <a:pt x="323" y="293"/>
                    <a:pt x="323" y="293"/>
                  </a:cubicBezTo>
                  <a:cubicBezTo>
                    <a:pt x="299" y="269"/>
                    <a:pt x="299" y="269"/>
                    <a:pt x="299" y="269"/>
                  </a:cubicBezTo>
                  <a:cubicBezTo>
                    <a:pt x="288" y="274"/>
                    <a:pt x="280" y="291"/>
                    <a:pt x="280" y="291"/>
                  </a:cubicBezTo>
                  <a:cubicBezTo>
                    <a:pt x="280" y="291"/>
                    <a:pt x="292" y="299"/>
                    <a:pt x="294" y="307"/>
                  </a:cubicBezTo>
                  <a:cubicBezTo>
                    <a:pt x="296" y="315"/>
                    <a:pt x="292" y="325"/>
                    <a:pt x="286" y="343"/>
                  </a:cubicBezTo>
                  <a:cubicBezTo>
                    <a:pt x="281" y="362"/>
                    <a:pt x="288" y="443"/>
                    <a:pt x="295" y="485"/>
                  </a:cubicBezTo>
                  <a:cubicBezTo>
                    <a:pt x="302" y="527"/>
                    <a:pt x="315" y="621"/>
                    <a:pt x="323" y="669"/>
                  </a:cubicBezTo>
                  <a:cubicBezTo>
                    <a:pt x="324" y="677"/>
                    <a:pt x="326" y="683"/>
                    <a:pt x="327" y="689"/>
                  </a:cubicBezTo>
                  <a:cubicBezTo>
                    <a:pt x="308" y="688"/>
                    <a:pt x="289" y="687"/>
                    <a:pt x="274" y="687"/>
                  </a:cubicBezTo>
                  <a:cubicBezTo>
                    <a:pt x="232" y="687"/>
                    <a:pt x="191" y="692"/>
                    <a:pt x="191" y="692"/>
                  </a:cubicBezTo>
                  <a:cubicBezTo>
                    <a:pt x="191" y="692"/>
                    <a:pt x="199" y="672"/>
                    <a:pt x="212" y="643"/>
                  </a:cubicBezTo>
                  <a:cubicBezTo>
                    <a:pt x="224" y="615"/>
                    <a:pt x="226" y="589"/>
                    <a:pt x="235" y="542"/>
                  </a:cubicBezTo>
                  <a:cubicBezTo>
                    <a:pt x="245" y="495"/>
                    <a:pt x="237" y="463"/>
                    <a:pt x="237" y="406"/>
                  </a:cubicBezTo>
                  <a:cubicBezTo>
                    <a:pt x="237" y="361"/>
                    <a:pt x="234" y="300"/>
                    <a:pt x="231" y="263"/>
                  </a:cubicBezTo>
                  <a:cubicBezTo>
                    <a:pt x="231" y="257"/>
                    <a:pt x="231" y="235"/>
                    <a:pt x="248" y="225"/>
                  </a:cubicBezTo>
                  <a:cubicBezTo>
                    <a:pt x="257" y="236"/>
                    <a:pt x="268" y="248"/>
                    <a:pt x="281" y="257"/>
                  </a:cubicBezTo>
                  <a:cubicBezTo>
                    <a:pt x="304" y="273"/>
                    <a:pt x="306" y="261"/>
                    <a:pt x="320" y="244"/>
                  </a:cubicBezTo>
                  <a:cubicBezTo>
                    <a:pt x="326" y="237"/>
                    <a:pt x="330" y="232"/>
                    <a:pt x="334" y="227"/>
                  </a:cubicBezTo>
                  <a:cubicBezTo>
                    <a:pt x="334" y="227"/>
                    <a:pt x="334" y="227"/>
                    <a:pt x="334" y="227"/>
                  </a:cubicBezTo>
                  <a:cubicBezTo>
                    <a:pt x="353" y="218"/>
                    <a:pt x="370" y="255"/>
                    <a:pt x="370" y="255"/>
                  </a:cubicBezTo>
                  <a:cubicBezTo>
                    <a:pt x="382" y="288"/>
                    <a:pt x="381" y="349"/>
                    <a:pt x="381" y="413"/>
                  </a:cubicBezTo>
                  <a:cubicBezTo>
                    <a:pt x="381" y="478"/>
                    <a:pt x="393" y="542"/>
                    <a:pt x="406" y="589"/>
                  </a:cubicBezTo>
                  <a:cubicBezTo>
                    <a:pt x="418" y="636"/>
                    <a:pt x="437" y="678"/>
                    <a:pt x="437" y="678"/>
                  </a:cubicBezTo>
                  <a:cubicBezTo>
                    <a:pt x="437" y="678"/>
                    <a:pt x="426" y="684"/>
                    <a:pt x="411" y="689"/>
                  </a:cubicBezTo>
                  <a:close/>
                  <a:moveTo>
                    <a:pt x="491" y="631"/>
                  </a:moveTo>
                  <a:cubicBezTo>
                    <a:pt x="489" y="627"/>
                    <a:pt x="490" y="600"/>
                    <a:pt x="484" y="579"/>
                  </a:cubicBezTo>
                  <a:cubicBezTo>
                    <a:pt x="477" y="556"/>
                    <a:pt x="474" y="524"/>
                    <a:pt x="473" y="485"/>
                  </a:cubicBezTo>
                  <a:cubicBezTo>
                    <a:pt x="473" y="485"/>
                    <a:pt x="482" y="518"/>
                    <a:pt x="491" y="538"/>
                  </a:cubicBezTo>
                  <a:cubicBezTo>
                    <a:pt x="495" y="547"/>
                    <a:pt x="498" y="553"/>
                    <a:pt x="501" y="553"/>
                  </a:cubicBezTo>
                  <a:cubicBezTo>
                    <a:pt x="511" y="556"/>
                    <a:pt x="512" y="570"/>
                    <a:pt x="501" y="576"/>
                  </a:cubicBezTo>
                  <a:cubicBezTo>
                    <a:pt x="490" y="582"/>
                    <a:pt x="498" y="624"/>
                    <a:pt x="493" y="630"/>
                  </a:cubicBezTo>
                  <a:cubicBezTo>
                    <a:pt x="492" y="631"/>
                    <a:pt x="491" y="631"/>
                    <a:pt x="491" y="631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</a:endParaRPr>
            </a:p>
          </p:txBody>
        </p:sp>
      </p:grpSp>
      <p:sp>
        <p:nvSpPr>
          <p:cNvPr id="14" name="出自【趣你的PPT】(微信:qunideppt)：最优质的PPT资源库"/>
          <p:cNvSpPr txBox="1"/>
          <p:nvPr/>
        </p:nvSpPr>
        <p:spPr>
          <a:xfrm>
            <a:off x="6755905" y="3401779"/>
            <a:ext cx="4799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755905" y="284475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人才优势</a:t>
            </a:r>
            <a:endParaRPr lang="id-ID" sz="2400" b="1" dirty="0">
              <a:solidFill>
                <a:srgbClr val="00AF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0642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商业模式</a:t>
            </a: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-370323" y="1455925"/>
            <a:ext cx="5007088" cy="5490529"/>
            <a:chOff x="-370323" y="1455925"/>
            <a:chExt cx="5007088" cy="5490529"/>
          </a:xfrm>
        </p:grpSpPr>
        <p:grpSp>
          <p:nvGrpSpPr>
            <p:cNvPr id="6" name="组合 5"/>
            <p:cNvGrpSpPr/>
            <p:nvPr/>
          </p:nvGrpSpPr>
          <p:grpSpPr>
            <a:xfrm>
              <a:off x="1273084" y="1741990"/>
              <a:ext cx="3105377" cy="4172727"/>
              <a:chOff x="4695990" y="1622040"/>
              <a:chExt cx="2866412" cy="3708280"/>
            </a:xfrm>
          </p:grpSpPr>
          <p:sp>
            <p:nvSpPr>
              <p:cNvPr id="12" name="出自【趣你的PPT】(微信:qunideppt)：最优质的PPT资源库"/>
              <p:cNvSpPr/>
              <p:nvPr/>
            </p:nvSpPr>
            <p:spPr>
              <a:xfrm>
                <a:off x="4707256" y="1622040"/>
                <a:ext cx="2855146" cy="3698998"/>
              </a:xfrm>
              <a:prstGeom prst="rtTriangle">
                <a:avLst/>
              </a:prstGeom>
              <a:solidFill>
                <a:srgbClr val="00AFF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3" name="出自【趣你的PPT】(微信:qunideppt)：最优质的PPT资源库"/>
              <p:cNvSpPr/>
              <p:nvPr/>
            </p:nvSpPr>
            <p:spPr>
              <a:xfrm flipH="1" flipV="1">
                <a:off x="4695990" y="1631322"/>
                <a:ext cx="2855146" cy="3698998"/>
              </a:xfrm>
              <a:prstGeom prst="rtTriangle">
                <a:avLst/>
              </a:prstGeom>
              <a:solidFill>
                <a:srgbClr val="7AC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pic>
          <p:nvPicPr>
            <p:cNvPr id="7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59840" y="4165601"/>
              <a:ext cx="792480" cy="1859280"/>
            </a:xfrm>
            <a:prstGeom prst="rect">
              <a:avLst/>
            </a:prstGeom>
          </p:spPr>
        </p:pic>
        <p:pic>
          <p:nvPicPr>
            <p:cNvPr id="1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370323" y="1455925"/>
              <a:ext cx="5007088" cy="5490529"/>
            </a:xfrm>
            <a:prstGeom prst="rect">
              <a:avLst/>
            </a:prstGeom>
          </p:spPr>
        </p:pic>
      </p:grpSp>
      <p:sp>
        <p:nvSpPr>
          <p:cNvPr id="14" name="出自【趣你的PPT】(微信:qunideppt)：最优质的PPT资源库"/>
          <p:cNvSpPr txBox="1"/>
          <p:nvPr/>
        </p:nvSpPr>
        <p:spPr>
          <a:xfrm>
            <a:off x="6148373" y="4384676"/>
            <a:ext cx="4799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524487" y="3497833"/>
            <a:ext cx="497326" cy="562334"/>
          </a:xfrm>
          <a:custGeom>
            <a:avLst/>
            <a:gdLst>
              <a:gd name="T0" fmla="*/ 185 w 253"/>
              <a:gd name="T1" fmla="*/ 37 h 287"/>
              <a:gd name="T2" fmla="*/ 127 w 253"/>
              <a:gd name="T3" fmla="*/ 0 h 287"/>
              <a:gd name="T4" fmla="*/ 126 w 253"/>
              <a:gd name="T5" fmla="*/ 0 h 287"/>
              <a:gd name="T6" fmla="*/ 69 w 253"/>
              <a:gd name="T7" fmla="*/ 37 h 287"/>
              <a:gd name="T8" fmla="*/ 0 w 253"/>
              <a:gd name="T9" fmla="*/ 30 h 287"/>
              <a:gd name="T10" fmla="*/ 0 w 253"/>
              <a:gd name="T11" fmla="*/ 30 h 287"/>
              <a:gd name="T12" fmla="*/ 0 w 253"/>
              <a:gd name="T13" fmla="*/ 97 h 287"/>
              <a:gd name="T14" fmla="*/ 0 w 253"/>
              <a:gd name="T15" fmla="*/ 98 h 287"/>
              <a:gd name="T16" fmla="*/ 14 w 253"/>
              <a:gd name="T17" fmla="*/ 170 h 287"/>
              <a:gd name="T18" fmla="*/ 49 w 253"/>
              <a:gd name="T19" fmla="*/ 229 h 287"/>
              <a:gd name="T20" fmla="*/ 122 w 253"/>
              <a:gd name="T21" fmla="*/ 284 h 287"/>
              <a:gd name="T22" fmla="*/ 127 w 253"/>
              <a:gd name="T23" fmla="*/ 287 h 287"/>
              <a:gd name="T24" fmla="*/ 132 w 253"/>
              <a:gd name="T25" fmla="*/ 284 h 287"/>
              <a:gd name="T26" fmla="*/ 204 w 253"/>
              <a:gd name="T27" fmla="*/ 229 h 287"/>
              <a:gd name="T28" fmla="*/ 240 w 253"/>
              <a:gd name="T29" fmla="*/ 170 h 287"/>
              <a:gd name="T30" fmla="*/ 253 w 253"/>
              <a:gd name="T31" fmla="*/ 98 h 287"/>
              <a:gd name="T32" fmla="*/ 253 w 253"/>
              <a:gd name="T33" fmla="*/ 30 h 287"/>
              <a:gd name="T34" fmla="*/ 253 w 253"/>
              <a:gd name="T35" fmla="*/ 30 h 287"/>
              <a:gd name="T36" fmla="*/ 185 w 253"/>
              <a:gd name="T37" fmla="*/ 37 h 287"/>
              <a:gd name="T38" fmla="*/ 219 w 253"/>
              <a:gd name="T39" fmla="*/ 101 h 287"/>
              <a:gd name="T40" fmla="*/ 208 w 253"/>
              <a:gd name="T41" fmla="*/ 159 h 287"/>
              <a:gd name="T42" fmla="*/ 182 w 253"/>
              <a:gd name="T43" fmla="*/ 204 h 287"/>
              <a:gd name="T44" fmla="*/ 180 w 253"/>
              <a:gd name="T45" fmla="*/ 205 h 287"/>
              <a:gd name="T46" fmla="*/ 127 w 253"/>
              <a:gd name="T47" fmla="*/ 249 h 287"/>
              <a:gd name="T48" fmla="*/ 73 w 253"/>
              <a:gd name="T49" fmla="*/ 205 h 287"/>
              <a:gd name="T50" fmla="*/ 72 w 253"/>
              <a:gd name="T51" fmla="*/ 204 h 287"/>
              <a:gd name="T52" fmla="*/ 45 w 253"/>
              <a:gd name="T53" fmla="*/ 159 h 287"/>
              <a:gd name="T54" fmla="*/ 34 w 253"/>
              <a:gd name="T55" fmla="*/ 101 h 287"/>
              <a:gd name="T56" fmla="*/ 34 w 253"/>
              <a:gd name="T57" fmla="*/ 75 h 287"/>
              <a:gd name="T58" fmla="*/ 79 w 253"/>
              <a:gd name="T59" fmla="*/ 73 h 287"/>
              <a:gd name="T60" fmla="*/ 126 w 253"/>
              <a:gd name="T61" fmla="*/ 48 h 287"/>
              <a:gd name="T62" fmla="*/ 174 w 253"/>
              <a:gd name="T63" fmla="*/ 73 h 287"/>
              <a:gd name="T64" fmla="*/ 219 w 253"/>
              <a:gd name="T65" fmla="*/ 75 h 287"/>
              <a:gd name="T66" fmla="*/ 219 w 253"/>
              <a:gd name="T67" fmla="*/ 101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3" h="287">
                <a:moveTo>
                  <a:pt x="185" y="37"/>
                </a:moveTo>
                <a:cubicBezTo>
                  <a:pt x="156" y="32"/>
                  <a:pt x="129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2"/>
                  <a:pt x="69" y="37"/>
                </a:cubicBezTo>
                <a:cubicBezTo>
                  <a:pt x="40" y="42"/>
                  <a:pt x="2" y="29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9"/>
                  <a:pt x="3" y="141"/>
                  <a:pt x="14" y="170"/>
                </a:cubicBezTo>
                <a:cubicBezTo>
                  <a:pt x="24" y="199"/>
                  <a:pt x="44" y="223"/>
                  <a:pt x="49" y="229"/>
                </a:cubicBezTo>
                <a:cubicBezTo>
                  <a:pt x="53" y="233"/>
                  <a:pt x="81" y="263"/>
                  <a:pt x="122" y="284"/>
                </a:cubicBezTo>
                <a:cubicBezTo>
                  <a:pt x="127" y="287"/>
                  <a:pt x="127" y="287"/>
                  <a:pt x="127" y="287"/>
                </a:cubicBezTo>
                <a:cubicBezTo>
                  <a:pt x="132" y="284"/>
                  <a:pt x="132" y="284"/>
                  <a:pt x="132" y="284"/>
                </a:cubicBezTo>
                <a:cubicBezTo>
                  <a:pt x="173" y="263"/>
                  <a:pt x="201" y="233"/>
                  <a:pt x="204" y="229"/>
                </a:cubicBezTo>
                <a:cubicBezTo>
                  <a:pt x="210" y="223"/>
                  <a:pt x="230" y="199"/>
                  <a:pt x="240" y="170"/>
                </a:cubicBezTo>
                <a:cubicBezTo>
                  <a:pt x="250" y="141"/>
                  <a:pt x="253" y="99"/>
                  <a:pt x="253" y="98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2" y="29"/>
                  <a:pt x="214" y="42"/>
                  <a:pt x="185" y="37"/>
                </a:cubicBezTo>
                <a:close/>
                <a:moveTo>
                  <a:pt x="219" y="101"/>
                </a:moveTo>
                <a:cubicBezTo>
                  <a:pt x="219" y="105"/>
                  <a:pt x="216" y="137"/>
                  <a:pt x="208" y="159"/>
                </a:cubicBezTo>
                <a:cubicBezTo>
                  <a:pt x="200" y="183"/>
                  <a:pt x="183" y="202"/>
                  <a:pt x="182" y="204"/>
                </a:cubicBezTo>
                <a:cubicBezTo>
                  <a:pt x="180" y="205"/>
                  <a:pt x="180" y="205"/>
                  <a:pt x="180" y="205"/>
                </a:cubicBezTo>
                <a:cubicBezTo>
                  <a:pt x="180" y="205"/>
                  <a:pt x="158" y="230"/>
                  <a:pt x="127" y="249"/>
                </a:cubicBezTo>
                <a:cubicBezTo>
                  <a:pt x="95" y="230"/>
                  <a:pt x="73" y="205"/>
                  <a:pt x="73" y="205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70" y="202"/>
                  <a:pt x="53" y="183"/>
                  <a:pt x="45" y="159"/>
                </a:cubicBezTo>
                <a:cubicBezTo>
                  <a:pt x="37" y="137"/>
                  <a:pt x="35" y="105"/>
                  <a:pt x="34" y="101"/>
                </a:cubicBezTo>
                <a:cubicBezTo>
                  <a:pt x="34" y="75"/>
                  <a:pt x="34" y="75"/>
                  <a:pt x="34" y="75"/>
                </a:cubicBezTo>
                <a:cubicBezTo>
                  <a:pt x="44" y="73"/>
                  <a:pt x="62" y="76"/>
                  <a:pt x="79" y="73"/>
                </a:cubicBezTo>
                <a:cubicBezTo>
                  <a:pt x="101" y="69"/>
                  <a:pt x="124" y="48"/>
                  <a:pt x="126" y="48"/>
                </a:cubicBezTo>
                <a:cubicBezTo>
                  <a:pt x="129" y="48"/>
                  <a:pt x="151" y="69"/>
                  <a:pt x="174" y="73"/>
                </a:cubicBezTo>
                <a:cubicBezTo>
                  <a:pt x="191" y="76"/>
                  <a:pt x="209" y="73"/>
                  <a:pt x="219" y="75"/>
                </a:cubicBezTo>
                <a:lnTo>
                  <a:pt x="219" y="101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6148373" y="3239854"/>
            <a:ext cx="4799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148373" y="268283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AF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品牌优势</a:t>
            </a:r>
            <a:endParaRPr lang="id-ID" sz="2400" b="1" dirty="0">
              <a:solidFill>
                <a:srgbClr val="00AF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5947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1" y="1924050"/>
            <a:ext cx="8738123" cy="2486025"/>
            <a:chOff x="1" y="1924050"/>
            <a:chExt cx="8738123" cy="2486025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" y="1924050"/>
              <a:ext cx="4267200" cy="2486025"/>
            </a:xfrm>
            <a:prstGeom prst="rect">
              <a:avLst/>
            </a:prstGeom>
            <a:gradFill>
              <a:gsLst>
                <a:gs pos="0">
                  <a:srgbClr val="015096"/>
                </a:gs>
                <a:gs pos="81000">
                  <a:srgbClr val="0182B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4639503" y="2044394"/>
              <a:ext cx="374249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600" b="1" kern="0" dirty="0">
                  <a:solidFill>
                    <a:srgbClr val="0182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联系我们</a:t>
              </a: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4639502" y="3337531"/>
              <a:ext cx="2375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优秀案例</a:t>
              </a: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4639502" y="3798962"/>
              <a:ext cx="3137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合作品牌</a:t>
              </a: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6544321" y="3335363"/>
              <a:ext cx="2193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联系方式</a:t>
              </a: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6544321" y="3796794"/>
              <a:ext cx="17231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期待合作</a:t>
              </a: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6362699" y="3433015"/>
              <a:ext cx="0" cy="83764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465450" y="2567754"/>
            <a:ext cx="1169261" cy="1169271"/>
            <a:chOff x="3255963" y="3921126"/>
            <a:chExt cx="211137" cy="211138"/>
          </a:xfrm>
          <a:solidFill>
            <a:schemeClr val="bg1"/>
          </a:solidFill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921126"/>
              <a:ext cx="211137" cy="211138"/>
            </a:xfrm>
            <a:custGeom>
              <a:avLst/>
              <a:gdLst>
                <a:gd name="T0" fmla="*/ 293 w 297"/>
                <a:gd name="T1" fmla="*/ 232 h 297"/>
                <a:gd name="T2" fmla="*/ 230 w 297"/>
                <a:gd name="T3" fmla="*/ 195 h 297"/>
                <a:gd name="T4" fmla="*/ 220 w 297"/>
                <a:gd name="T5" fmla="*/ 196 h 297"/>
                <a:gd name="T6" fmla="*/ 201 w 297"/>
                <a:gd name="T7" fmla="*/ 215 h 297"/>
                <a:gd name="T8" fmla="*/ 190 w 297"/>
                <a:gd name="T9" fmla="*/ 220 h 297"/>
                <a:gd name="T10" fmla="*/ 122 w 297"/>
                <a:gd name="T11" fmla="*/ 176 h 297"/>
                <a:gd name="T12" fmla="*/ 78 w 297"/>
                <a:gd name="T13" fmla="*/ 108 h 297"/>
                <a:gd name="T14" fmla="*/ 82 w 297"/>
                <a:gd name="T15" fmla="*/ 96 h 297"/>
                <a:gd name="T16" fmla="*/ 98 w 297"/>
                <a:gd name="T17" fmla="*/ 80 h 297"/>
                <a:gd name="T18" fmla="*/ 100 w 297"/>
                <a:gd name="T19" fmla="*/ 70 h 297"/>
                <a:gd name="T20" fmla="*/ 65 w 297"/>
                <a:gd name="T21" fmla="*/ 4 h 297"/>
                <a:gd name="T22" fmla="*/ 58 w 297"/>
                <a:gd name="T23" fmla="*/ 3 h 297"/>
                <a:gd name="T24" fmla="*/ 14 w 297"/>
                <a:gd name="T25" fmla="*/ 46 h 297"/>
                <a:gd name="T26" fmla="*/ 9 w 297"/>
                <a:gd name="T27" fmla="*/ 57 h 297"/>
                <a:gd name="T28" fmla="*/ 89 w 297"/>
                <a:gd name="T29" fmla="*/ 209 h 297"/>
                <a:gd name="T30" fmla="*/ 240 w 297"/>
                <a:gd name="T31" fmla="*/ 288 h 297"/>
                <a:gd name="T32" fmla="*/ 252 w 297"/>
                <a:gd name="T33" fmla="*/ 283 h 297"/>
                <a:gd name="T34" fmla="*/ 295 w 297"/>
                <a:gd name="T35" fmla="*/ 240 h 297"/>
                <a:gd name="T36" fmla="*/ 293 w 297"/>
                <a:gd name="T37" fmla="*/ 232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7" h="297">
                  <a:moveTo>
                    <a:pt x="293" y="232"/>
                  </a:moveTo>
                  <a:cubicBezTo>
                    <a:pt x="230" y="195"/>
                    <a:pt x="230" y="195"/>
                    <a:pt x="230" y="195"/>
                  </a:cubicBezTo>
                  <a:cubicBezTo>
                    <a:pt x="227" y="193"/>
                    <a:pt x="222" y="194"/>
                    <a:pt x="220" y="196"/>
                  </a:cubicBezTo>
                  <a:cubicBezTo>
                    <a:pt x="201" y="215"/>
                    <a:pt x="201" y="215"/>
                    <a:pt x="201" y="215"/>
                  </a:cubicBezTo>
                  <a:cubicBezTo>
                    <a:pt x="198" y="217"/>
                    <a:pt x="193" y="220"/>
                    <a:pt x="190" y="220"/>
                  </a:cubicBezTo>
                  <a:cubicBezTo>
                    <a:pt x="190" y="220"/>
                    <a:pt x="166" y="220"/>
                    <a:pt x="122" y="176"/>
                  </a:cubicBezTo>
                  <a:cubicBezTo>
                    <a:pt x="77" y="132"/>
                    <a:pt x="78" y="108"/>
                    <a:pt x="78" y="108"/>
                  </a:cubicBezTo>
                  <a:cubicBezTo>
                    <a:pt x="78" y="104"/>
                    <a:pt x="80" y="99"/>
                    <a:pt x="82" y="96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1" y="78"/>
                    <a:pt x="102" y="73"/>
                    <a:pt x="100" y="70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1"/>
                    <a:pt x="60" y="0"/>
                    <a:pt x="58" y="3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8"/>
                    <a:pt x="9" y="53"/>
                    <a:pt x="9" y="57"/>
                  </a:cubicBezTo>
                  <a:cubicBezTo>
                    <a:pt x="9" y="57"/>
                    <a:pt x="0" y="120"/>
                    <a:pt x="89" y="209"/>
                  </a:cubicBezTo>
                  <a:cubicBezTo>
                    <a:pt x="177" y="297"/>
                    <a:pt x="240" y="288"/>
                    <a:pt x="240" y="288"/>
                  </a:cubicBezTo>
                  <a:cubicBezTo>
                    <a:pt x="244" y="288"/>
                    <a:pt x="249" y="285"/>
                    <a:pt x="252" y="283"/>
                  </a:cubicBezTo>
                  <a:cubicBezTo>
                    <a:pt x="295" y="240"/>
                    <a:pt x="295" y="240"/>
                    <a:pt x="295" y="240"/>
                  </a:cubicBezTo>
                  <a:cubicBezTo>
                    <a:pt x="297" y="237"/>
                    <a:pt x="297" y="233"/>
                    <a:pt x="293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89388"/>
              <a:ext cx="41275" cy="39688"/>
            </a:xfrm>
            <a:custGeom>
              <a:avLst/>
              <a:gdLst>
                <a:gd name="T0" fmla="*/ 0 w 57"/>
                <a:gd name="T1" fmla="*/ 18 h 57"/>
                <a:gd name="T2" fmla="*/ 25 w 57"/>
                <a:gd name="T3" fmla="*/ 32 h 57"/>
                <a:gd name="T4" fmla="*/ 40 w 57"/>
                <a:gd name="T5" fmla="*/ 57 h 57"/>
                <a:gd name="T6" fmla="*/ 57 w 57"/>
                <a:gd name="T7" fmla="*/ 57 h 57"/>
                <a:gd name="T8" fmla="*/ 39 w 57"/>
                <a:gd name="T9" fmla="*/ 19 h 57"/>
                <a:gd name="T10" fmla="*/ 0 w 57"/>
                <a:gd name="T11" fmla="*/ 0 h 57"/>
                <a:gd name="T12" fmla="*/ 0 w 57"/>
                <a:gd name="T13" fmla="*/ 1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0" y="18"/>
                  </a:moveTo>
                  <a:cubicBezTo>
                    <a:pt x="9" y="20"/>
                    <a:pt x="18" y="25"/>
                    <a:pt x="25" y="32"/>
                  </a:cubicBezTo>
                  <a:cubicBezTo>
                    <a:pt x="33" y="39"/>
                    <a:pt x="37" y="48"/>
                    <a:pt x="40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6" y="43"/>
                    <a:pt x="49" y="29"/>
                    <a:pt x="39" y="19"/>
                  </a:cubicBezTo>
                  <a:cubicBezTo>
                    <a:pt x="28" y="8"/>
                    <a:pt x="15" y="2"/>
                    <a:pt x="0" y="0"/>
                  </a:cubicBez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22713"/>
              <a:ext cx="107950" cy="106363"/>
            </a:xfrm>
            <a:custGeom>
              <a:avLst/>
              <a:gdLst>
                <a:gd name="T0" fmla="*/ 133 w 153"/>
                <a:gd name="T1" fmla="*/ 152 h 152"/>
                <a:gd name="T2" fmla="*/ 153 w 153"/>
                <a:gd name="T3" fmla="*/ 152 h 152"/>
                <a:gd name="T4" fmla="*/ 0 w 153"/>
                <a:gd name="T5" fmla="*/ 0 h 152"/>
                <a:gd name="T6" fmla="*/ 0 w 153"/>
                <a:gd name="T7" fmla="*/ 20 h 152"/>
                <a:gd name="T8" fmla="*/ 133 w 153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2">
                  <a:moveTo>
                    <a:pt x="133" y="152"/>
                  </a:moveTo>
                  <a:cubicBezTo>
                    <a:pt x="153" y="152"/>
                    <a:pt x="153" y="152"/>
                    <a:pt x="153" y="152"/>
                  </a:cubicBezTo>
                  <a:cubicBezTo>
                    <a:pt x="152" y="73"/>
                    <a:pt x="79" y="1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1" y="24"/>
                    <a:pt x="128" y="81"/>
                    <a:pt x="133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56051"/>
              <a:ext cx="74612" cy="73025"/>
            </a:xfrm>
            <a:custGeom>
              <a:avLst/>
              <a:gdLst>
                <a:gd name="T0" fmla="*/ 85 w 105"/>
                <a:gd name="T1" fmla="*/ 105 h 105"/>
                <a:gd name="T2" fmla="*/ 105 w 105"/>
                <a:gd name="T3" fmla="*/ 105 h 105"/>
                <a:gd name="T4" fmla="*/ 0 w 105"/>
                <a:gd name="T5" fmla="*/ 0 h 105"/>
                <a:gd name="T6" fmla="*/ 0 w 105"/>
                <a:gd name="T7" fmla="*/ 21 h 105"/>
                <a:gd name="T8" fmla="*/ 85 w 105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85" y="105"/>
                  </a:moveTo>
                  <a:cubicBezTo>
                    <a:pt x="105" y="105"/>
                    <a:pt x="105" y="105"/>
                    <a:pt x="105" y="105"/>
                  </a:cubicBezTo>
                  <a:cubicBezTo>
                    <a:pt x="101" y="49"/>
                    <a:pt x="56" y="4"/>
                    <a:pt x="0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5" y="25"/>
                    <a:pt x="81" y="60"/>
                    <a:pt x="8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</p:spTree>
    <p:extLst>
      <p:ext uri="{BB962C8B-B14F-4D97-AF65-F5344CB8AC3E}">
        <p14:creationId xmlns:p14="http://schemas.microsoft.com/office/powerpoint/2010/main" val="2380323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优秀案例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045241" y="4100195"/>
            <a:ext cx="3107373" cy="1615440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1500244" y="4365469"/>
            <a:ext cx="2367687" cy="1320654"/>
            <a:chOff x="559886" y="3078191"/>
            <a:chExt cx="2367687" cy="1320654"/>
          </a:xfrm>
        </p:grpSpPr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972672" y="3078191"/>
              <a:ext cx="14390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559886" y="3444738"/>
              <a:ext cx="236768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一不小心，就学会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出自【趣你的PPT】(微信:qunideppt)：最优质的PPT资源库"/>
          <p:cNvSpPr/>
          <p:nvPr/>
        </p:nvSpPr>
        <p:spPr>
          <a:xfrm>
            <a:off x="4607617" y="4100195"/>
            <a:ext cx="3107373" cy="1615440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5062620" y="4365469"/>
            <a:ext cx="2367687" cy="1320654"/>
            <a:chOff x="559886" y="3078191"/>
            <a:chExt cx="2367687" cy="1320654"/>
          </a:xfrm>
          <a:noFill/>
        </p:grpSpPr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972672" y="3078191"/>
              <a:ext cx="1439054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559886" y="3444738"/>
              <a:ext cx="2367687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一不小心，就学会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出自【趣你的PPT】(微信:qunideppt)：最优质的PPT资源库"/>
          <p:cNvSpPr/>
          <p:nvPr/>
        </p:nvSpPr>
        <p:spPr>
          <a:xfrm>
            <a:off x="8169993" y="4100195"/>
            <a:ext cx="3107373" cy="1615440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8624996" y="4365469"/>
            <a:ext cx="2367687" cy="1320654"/>
            <a:chOff x="559886" y="3078191"/>
            <a:chExt cx="2367687" cy="1320654"/>
          </a:xfrm>
          <a:noFill/>
        </p:grpSpPr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972672" y="3078191"/>
              <a:ext cx="1439054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559886" y="3444738"/>
              <a:ext cx="2367687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  <a:p>
              <a:pPr algn="just"/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一不小心，就学会</a:t>
              </a:r>
              <a:r>
                <a:rPr lang="en-US" altLang="zh-CN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5240" y="2144585"/>
            <a:ext cx="3107373" cy="1975929"/>
          </a:xfrm>
          <a:prstGeom prst="rect">
            <a:avLst/>
          </a:prstGeo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7616" y="2144585"/>
            <a:ext cx="3107373" cy="1975929"/>
          </a:xfrm>
          <a:prstGeom prst="rect">
            <a:avLst/>
          </a:prstGeom>
        </p:spPr>
      </p:pic>
      <p:pic>
        <p:nvPicPr>
          <p:cNvPr id="2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69991" y="2144585"/>
            <a:ext cx="3107373" cy="197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6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82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rgbClr val="018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合作品牌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996950" y="1207860"/>
            <a:ext cx="10116457" cy="5170715"/>
          </a:xfrm>
          <a:prstGeom prst="roundRect">
            <a:avLst>
              <a:gd name="adj" fmla="val 3495"/>
            </a:avLst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8562807" y="1882343"/>
            <a:ext cx="1248139" cy="689277"/>
            <a:chOff x="467544" y="801103"/>
            <a:chExt cx="936104" cy="516958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467544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505983" y="822331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12" name="出自【趣你的PPT】(微信:qunideppt)：最优质的PPT资源库" descr="C:\Users\admin\Desktop\dazhong.jp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29553" y="844831"/>
              <a:ext cx="412087" cy="42950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  <a:extLst/>
          </p:spPr>
        </p:pic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2219259" y="1882343"/>
            <a:ext cx="1248139" cy="689277"/>
            <a:chOff x="1664606" y="801103"/>
            <a:chExt cx="936104" cy="516958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664606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1703045" y="822331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16" name="出自【趣你的PPT】(微信:qunideppt)：最优质的PPT资源库" descr="C:\Users\admin\Desktop\13139206760708547.pn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734093" y="911399"/>
              <a:ext cx="797130" cy="296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8562807" y="5156051"/>
            <a:ext cx="1248139" cy="689277"/>
            <a:chOff x="2853696" y="801103"/>
            <a:chExt cx="936104" cy="516958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2853696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892135" y="822331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20" name="出自【趣你的PPT】(微信:qunideppt)：最优质的PPT资源库" descr="C:\Users\admin\Desktop\12436506413dC4Xzew.jpg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2530" y="860364"/>
              <a:ext cx="398437" cy="398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3805144" y="2991943"/>
            <a:ext cx="1248139" cy="689277"/>
            <a:chOff x="4149301" y="801103"/>
            <a:chExt cx="936104" cy="516958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4149301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4187740" y="822331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311412" y="881117"/>
              <a:ext cx="611882" cy="356931"/>
              <a:chOff x="4248150" y="1753705"/>
              <a:chExt cx="342900" cy="200025"/>
            </a:xfrm>
          </p:grpSpPr>
          <p:sp>
            <p:nvSpPr>
              <p:cNvPr id="2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48150" y="1753705"/>
                <a:ext cx="342900" cy="200025"/>
              </a:xfrm>
              <a:custGeom>
                <a:avLst/>
                <a:gdLst>
                  <a:gd name="T0" fmla="*/ 18 w 36"/>
                  <a:gd name="T1" fmla="*/ 0 h 21"/>
                  <a:gd name="T2" fmla="*/ 0 w 36"/>
                  <a:gd name="T3" fmla="*/ 11 h 21"/>
                  <a:gd name="T4" fmla="*/ 18 w 36"/>
                  <a:gd name="T5" fmla="*/ 21 h 21"/>
                  <a:gd name="T6" fmla="*/ 36 w 36"/>
                  <a:gd name="T7" fmla="*/ 11 h 21"/>
                  <a:gd name="T8" fmla="*/ 18 w 36"/>
                  <a:gd name="T9" fmla="*/ 0 h 21"/>
                  <a:gd name="T10" fmla="*/ 18 w 36"/>
                  <a:gd name="T11" fmla="*/ 20 h 21"/>
                  <a:gd name="T12" fmla="*/ 1 w 36"/>
                  <a:gd name="T13" fmla="*/ 11 h 21"/>
                  <a:gd name="T14" fmla="*/ 18 w 36"/>
                  <a:gd name="T15" fmla="*/ 1 h 21"/>
                  <a:gd name="T16" fmla="*/ 35 w 36"/>
                  <a:gd name="T17" fmla="*/ 11 h 21"/>
                  <a:gd name="T18" fmla="*/ 18 w 36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21">
                    <a:moveTo>
                      <a:pt x="18" y="0"/>
                    </a:moveTo>
                    <a:cubicBezTo>
                      <a:pt x="8" y="0"/>
                      <a:pt x="0" y="5"/>
                      <a:pt x="0" y="11"/>
                    </a:cubicBezTo>
                    <a:cubicBezTo>
                      <a:pt x="0" y="16"/>
                      <a:pt x="8" y="21"/>
                      <a:pt x="18" y="21"/>
                    </a:cubicBezTo>
                    <a:cubicBezTo>
                      <a:pt x="28" y="21"/>
                      <a:pt x="36" y="16"/>
                      <a:pt x="36" y="11"/>
                    </a:cubicBezTo>
                    <a:cubicBezTo>
                      <a:pt x="36" y="5"/>
                      <a:pt x="28" y="0"/>
                      <a:pt x="18" y="0"/>
                    </a:cubicBezTo>
                    <a:close/>
                    <a:moveTo>
                      <a:pt x="18" y="20"/>
                    </a:moveTo>
                    <a:cubicBezTo>
                      <a:pt x="9" y="20"/>
                      <a:pt x="1" y="16"/>
                      <a:pt x="1" y="11"/>
                    </a:cubicBezTo>
                    <a:cubicBezTo>
                      <a:pt x="1" y="5"/>
                      <a:pt x="9" y="1"/>
                      <a:pt x="18" y="1"/>
                    </a:cubicBezTo>
                    <a:cubicBezTo>
                      <a:pt x="27" y="1"/>
                      <a:pt x="35" y="5"/>
                      <a:pt x="35" y="11"/>
                    </a:cubicBezTo>
                    <a:cubicBezTo>
                      <a:pt x="35" y="16"/>
                      <a:pt x="27" y="20"/>
                      <a:pt x="18" y="20"/>
                    </a:cubicBezTo>
                    <a:close/>
                  </a:path>
                </a:pathLst>
              </a:custGeom>
              <a:solidFill>
                <a:srgbClr val="003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217136"/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67201" y="1772755"/>
                <a:ext cx="304800" cy="161925"/>
              </a:xfrm>
              <a:custGeom>
                <a:avLst/>
                <a:gdLst>
                  <a:gd name="T0" fmla="*/ 16 w 32"/>
                  <a:gd name="T1" fmla="*/ 0 h 17"/>
                  <a:gd name="T2" fmla="*/ 0 w 32"/>
                  <a:gd name="T3" fmla="*/ 8 h 17"/>
                  <a:gd name="T4" fmla="*/ 16 w 32"/>
                  <a:gd name="T5" fmla="*/ 17 h 17"/>
                  <a:gd name="T6" fmla="*/ 32 w 32"/>
                  <a:gd name="T7" fmla="*/ 9 h 17"/>
                  <a:gd name="T8" fmla="*/ 16 w 32"/>
                  <a:gd name="T9" fmla="*/ 0 h 17"/>
                  <a:gd name="T10" fmla="*/ 4 w 32"/>
                  <a:gd name="T11" fmla="*/ 7 h 17"/>
                  <a:gd name="T12" fmla="*/ 2 w 32"/>
                  <a:gd name="T13" fmla="*/ 5 h 17"/>
                  <a:gd name="T14" fmla="*/ 13 w 32"/>
                  <a:gd name="T15" fmla="*/ 5 h 17"/>
                  <a:gd name="T16" fmla="*/ 13 w 32"/>
                  <a:gd name="T17" fmla="*/ 7 h 17"/>
                  <a:gd name="T18" fmla="*/ 4 w 32"/>
                  <a:gd name="T19" fmla="*/ 7 h 17"/>
                  <a:gd name="T20" fmla="*/ 4 w 32"/>
                  <a:gd name="T21" fmla="*/ 8 h 17"/>
                  <a:gd name="T22" fmla="*/ 13 w 32"/>
                  <a:gd name="T23" fmla="*/ 8 h 17"/>
                  <a:gd name="T24" fmla="*/ 13 w 32"/>
                  <a:gd name="T25" fmla="*/ 10 h 17"/>
                  <a:gd name="T26" fmla="*/ 5 w 32"/>
                  <a:gd name="T27" fmla="*/ 9 h 17"/>
                  <a:gd name="T28" fmla="*/ 4 w 32"/>
                  <a:gd name="T29" fmla="*/ 8 h 17"/>
                  <a:gd name="T30" fmla="*/ 13 w 32"/>
                  <a:gd name="T31" fmla="*/ 12 h 17"/>
                  <a:gd name="T32" fmla="*/ 11 w 32"/>
                  <a:gd name="T33" fmla="*/ 13 h 17"/>
                  <a:gd name="T34" fmla="*/ 7 w 32"/>
                  <a:gd name="T35" fmla="*/ 13 h 17"/>
                  <a:gd name="T36" fmla="*/ 6 w 32"/>
                  <a:gd name="T37" fmla="*/ 12 h 17"/>
                  <a:gd name="T38" fmla="*/ 10 w 32"/>
                  <a:gd name="T39" fmla="*/ 12 h 17"/>
                  <a:gd name="T40" fmla="*/ 13 w 32"/>
                  <a:gd name="T41" fmla="*/ 10 h 17"/>
                  <a:gd name="T42" fmla="*/ 13 w 32"/>
                  <a:gd name="T43" fmla="*/ 12 h 17"/>
                  <a:gd name="T44" fmla="*/ 19 w 32"/>
                  <a:gd name="T45" fmla="*/ 15 h 17"/>
                  <a:gd name="T46" fmla="*/ 13 w 32"/>
                  <a:gd name="T47" fmla="*/ 15 h 17"/>
                  <a:gd name="T48" fmla="*/ 13 w 32"/>
                  <a:gd name="T49" fmla="*/ 14 h 17"/>
                  <a:gd name="T50" fmla="*/ 15 w 32"/>
                  <a:gd name="T51" fmla="*/ 13 h 17"/>
                  <a:gd name="T52" fmla="*/ 15 w 32"/>
                  <a:gd name="T53" fmla="*/ 5 h 17"/>
                  <a:gd name="T54" fmla="*/ 14 w 32"/>
                  <a:gd name="T55" fmla="*/ 4 h 17"/>
                  <a:gd name="T56" fmla="*/ 13 w 32"/>
                  <a:gd name="T57" fmla="*/ 4 h 17"/>
                  <a:gd name="T58" fmla="*/ 13 w 32"/>
                  <a:gd name="T59" fmla="*/ 3 h 17"/>
                  <a:gd name="T60" fmla="*/ 16 w 32"/>
                  <a:gd name="T61" fmla="*/ 2 h 17"/>
                  <a:gd name="T62" fmla="*/ 17 w 32"/>
                  <a:gd name="T63" fmla="*/ 2 h 17"/>
                  <a:gd name="T64" fmla="*/ 18 w 32"/>
                  <a:gd name="T65" fmla="*/ 2 h 17"/>
                  <a:gd name="T66" fmla="*/ 17 w 32"/>
                  <a:gd name="T67" fmla="*/ 13 h 17"/>
                  <a:gd name="T68" fmla="*/ 18 w 32"/>
                  <a:gd name="T69" fmla="*/ 14 h 17"/>
                  <a:gd name="T70" fmla="*/ 19 w 32"/>
                  <a:gd name="T71" fmla="*/ 14 h 17"/>
                  <a:gd name="T72" fmla="*/ 19 w 32"/>
                  <a:gd name="T73" fmla="*/ 15 h 17"/>
                  <a:gd name="T74" fmla="*/ 25 w 32"/>
                  <a:gd name="T75" fmla="*/ 13 h 17"/>
                  <a:gd name="T76" fmla="*/ 22 w 32"/>
                  <a:gd name="T77" fmla="*/ 13 h 17"/>
                  <a:gd name="T78" fmla="*/ 20 w 32"/>
                  <a:gd name="T79" fmla="*/ 12 h 17"/>
                  <a:gd name="T80" fmla="*/ 19 w 32"/>
                  <a:gd name="T81" fmla="*/ 12 h 17"/>
                  <a:gd name="T82" fmla="*/ 19 w 32"/>
                  <a:gd name="T83" fmla="*/ 11 h 17"/>
                  <a:gd name="T84" fmla="*/ 20 w 32"/>
                  <a:gd name="T85" fmla="*/ 11 h 17"/>
                  <a:gd name="T86" fmla="*/ 22 w 32"/>
                  <a:gd name="T87" fmla="*/ 12 h 17"/>
                  <a:gd name="T88" fmla="*/ 26 w 32"/>
                  <a:gd name="T89" fmla="*/ 12 h 17"/>
                  <a:gd name="T90" fmla="*/ 25 w 32"/>
                  <a:gd name="T91" fmla="*/ 13 h 17"/>
                  <a:gd name="T92" fmla="*/ 27 w 32"/>
                  <a:gd name="T93" fmla="*/ 10 h 17"/>
                  <a:gd name="T94" fmla="*/ 19 w 32"/>
                  <a:gd name="T95" fmla="*/ 10 h 17"/>
                  <a:gd name="T96" fmla="*/ 19 w 32"/>
                  <a:gd name="T97" fmla="*/ 8 h 17"/>
                  <a:gd name="T98" fmla="*/ 28 w 32"/>
                  <a:gd name="T99" fmla="*/ 8 h 17"/>
                  <a:gd name="T100" fmla="*/ 27 w 32"/>
                  <a:gd name="T101" fmla="*/ 10 h 17"/>
                  <a:gd name="T102" fmla="*/ 28 w 32"/>
                  <a:gd name="T103" fmla="*/ 7 h 17"/>
                  <a:gd name="T104" fmla="*/ 19 w 32"/>
                  <a:gd name="T105" fmla="*/ 7 h 17"/>
                  <a:gd name="T106" fmla="*/ 19 w 32"/>
                  <a:gd name="T107" fmla="*/ 4 h 17"/>
                  <a:gd name="T108" fmla="*/ 20 w 32"/>
                  <a:gd name="T109" fmla="*/ 4 h 17"/>
                  <a:gd name="T110" fmla="*/ 20 w 32"/>
                  <a:gd name="T111" fmla="*/ 5 h 17"/>
                  <a:gd name="T112" fmla="*/ 30 w 32"/>
                  <a:gd name="T113" fmla="*/ 5 h 17"/>
                  <a:gd name="T114" fmla="*/ 28 w 32"/>
                  <a:gd name="T115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2" h="17">
                    <a:moveTo>
                      <a:pt x="16" y="0"/>
                    </a:moveTo>
                    <a:cubicBezTo>
                      <a:pt x="7" y="0"/>
                      <a:pt x="0" y="3"/>
                      <a:pt x="0" y="8"/>
                    </a:cubicBezTo>
                    <a:cubicBezTo>
                      <a:pt x="0" y="13"/>
                      <a:pt x="7" y="17"/>
                      <a:pt x="16" y="17"/>
                    </a:cubicBezTo>
                    <a:cubicBezTo>
                      <a:pt x="25" y="17"/>
                      <a:pt x="32" y="14"/>
                      <a:pt x="32" y="9"/>
                    </a:cubicBezTo>
                    <a:cubicBezTo>
                      <a:pt x="32" y="4"/>
                      <a:pt x="25" y="0"/>
                      <a:pt x="16" y="0"/>
                    </a:cubicBezTo>
                    <a:close/>
                    <a:moveTo>
                      <a:pt x="4" y="7"/>
                    </a:moveTo>
                    <a:cubicBezTo>
                      <a:pt x="3" y="7"/>
                      <a:pt x="2" y="5"/>
                      <a:pt x="2" y="5"/>
                    </a:cubicBezTo>
                    <a:lnTo>
                      <a:pt x="13" y="5"/>
                    </a:lnTo>
                    <a:lnTo>
                      <a:pt x="13" y="7"/>
                    </a:lnTo>
                    <a:cubicBezTo>
                      <a:pt x="13" y="7"/>
                      <a:pt x="4" y="7"/>
                      <a:pt x="4" y="7"/>
                    </a:cubicBezTo>
                    <a:close/>
                    <a:moveTo>
                      <a:pt x="4" y="8"/>
                    </a:moveTo>
                    <a:lnTo>
                      <a:pt x="13" y="8"/>
                    </a:lnTo>
                    <a:lnTo>
                      <a:pt x="13" y="10"/>
                    </a:lnTo>
                    <a:cubicBezTo>
                      <a:pt x="13" y="10"/>
                      <a:pt x="6" y="9"/>
                      <a:pt x="5" y="9"/>
                    </a:cubicBezTo>
                    <a:cubicBezTo>
                      <a:pt x="5" y="9"/>
                      <a:pt x="4" y="8"/>
                      <a:pt x="4" y="8"/>
                    </a:cubicBezTo>
                    <a:close/>
                    <a:moveTo>
                      <a:pt x="13" y="12"/>
                    </a:moveTo>
                    <a:lnTo>
                      <a:pt x="11" y="13"/>
                    </a:lnTo>
                    <a:cubicBezTo>
                      <a:pt x="11" y="13"/>
                      <a:pt x="8" y="13"/>
                      <a:pt x="7" y="13"/>
                    </a:cubicBezTo>
                    <a:cubicBezTo>
                      <a:pt x="7" y="13"/>
                      <a:pt x="6" y="12"/>
                      <a:pt x="6" y="12"/>
                    </a:cubicBezTo>
                    <a:lnTo>
                      <a:pt x="10" y="12"/>
                    </a:lnTo>
                    <a:lnTo>
                      <a:pt x="13" y="10"/>
                    </a:lnTo>
                    <a:lnTo>
                      <a:pt x="13" y="12"/>
                    </a:lnTo>
                    <a:close/>
                    <a:moveTo>
                      <a:pt x="19" y="15"/>
                    </a:moveTo>
                    <a:lnTo>
                      <a:pt x="13" y="15"/>
                    </a:lnTo>
                    <a:lnTo>
                      <a:pt x="13" y="14"/>
                    </a:lnTo>
                    <a:cubicBezTo>
                      <a:pt x="13" y="14"/>
                      <a:pt x="14" y="14"/>
                      <a:pt x="15" y="13"/>
                    </a:cubicBezTo>
                    <a:cubicBezTo>
                      <a:pt x="15" y="11"/>
                      <a:pt x="15" y="5"/>
                      <a:pt x="15" y="5"/>
                    </a:cubicBezTo>
                    <a:cubicBezTo>
                      <a:pt x="15" y="5"/>
                      <a:pt x="15" y="4"/>
                      <a:pt x="14" y="4"/>
                    </a:cubicBezTo>
                    <a:cubicBezTo>
                      <a:pt x="14" y="4"/>
                      <a:pt x="13" y="4"/>
                      <a:pt x="13" y="4"/>
                    </a:cubicBezTo>
                    <a:lnTo>
                      <a:pt x="13" y="3"/>
                    </a:lnTo>
                    <a:lnTo>
                      <a:pt x="16" y="2"/>
                    </a:lnTo>
                    <a:lnTo>
                      <a:pt x="17" y="2"/>
                    </a:lnTo>
                    <a:lnTo>
                      <a:pt x="18" y="2"/>
                    </a:lnTo>
                    <a:cubicBezTo>
                      <a:pt x="18" y="2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4"/>
                    </a:cubicBezTo>
                    <a:cubicBezTo>
                      <a:pt x="18" y="14"/>
                      <a:pt x="19" y="14"/>
                      <a:pt x="19" y="14"/>
                    </a:cubicBezTo>
                    <a:lnTo>
                      <a:pt x="19" y="15"/>
                    </a:lnTo>
                    <a:close/>
                    <a:moveTo>
                      <a:pt x="25" y="13"/>
                    </a:moveTo>
                    <a:cubicBezTo>
                      <a:pt x="24" y="13"/>
                      <a:pt x="22" y="13"/>
                      <a:pt x="22" y="13"/>
                    </a:cubicBezTo>
                    <a:lnTo>
                      <a:pt x="20" y="12"/>
                    </a:lnTo>
                    <a:lnTo>
                      <a:pt x="19" y="12"/>
                    </a:lnTo>
                    <a:lnTo>
                      <a:pt x="19" y="11"/>
                    </a:lnTo>
                    <a:lnTo>
                      <a:pt x="20" y="11"/>
                    </a:lnTo>
                    <a:lnTo>
                      <a:pt x="22" y="12"/>
                    </a:lnTo>
                    <a:lnTo>
                      <a:pt x="26" y="12"/>
                    </a:lnTo>
                    <a:cubicBezTo>
                      <a:pt x="26" y="12"/>
                      <a:pt x="25" y="14"/>
                      <a:pt x="25" y="13"/>
                    </a:cubicBezTo>
                    <a:close/>
                    <a:moveTo>
                      <a:pt x="27" y="10"/>
                    </a:moveTo>
                    <a:cubicBezTo>
                      <a:pt x="26" y="10"/>
                      <a:pt x="19" y="10"/>
                      <a:pt x="19" y="10"/>
                    </a:cubicBezTo>
                    <a:lnTo>
                      <a:pt x="19" y="8"/>
                    </a:lnTo>
                    <a:lnTo>
                      <a:pt x="28" y="8"/>
                    </a:lnTo>
                    <a:cubicBezTo>
                      <a:pt x="28" y="8"/>
                      <a:pt x="28" y="10"/>
                      <a:pt x="27" y="10"/>
                    </a:cubicBezTo>
                    <a:close/>
                    <a:moveTo>
                      <a:pt x="28" y="7"/>
                    </a:moveTo>
                    <a:cubicBezTo>
                      <a:pt x="27" y="7"/>
                      <a:pt x="19" y="7"/>
                      <a:pt x="19" y="7"/>
                    </a:cubicBezTo>
                    <a:lnTo>
                      <a:pt x="19" y="4"/>
                    </a:lnTo>
                    <a:lnTo>
                      <a:pt x="20" y="4"/>
                    </a:lnTo>
                    <a:lnTo>
                      <a:pt x="20" y="5"/>
                    </a:lnTo>
                    <a:lnTo>
                      <a:pt x="30" y="5"/>
                    </a:lnTo>
                    <a:cubicBezTo>
                      <a:pt x="30" y="5"/>
                      <a:pt x="29" y="7"/>
                      <a:pt x="28" y="7"/>
                    </a:cubicBezTo>
                    <a:close/>
                  </a:path>
                </a:pathLst>
              </a:custGeom>
              <a:solidFill>
                <a:srgbClr val="003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217136"/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5391034" y="3013427"/>
            <a:ext cx="1248139" cy="689277"/>
            <a:chOff x="7612818" y="801103"/>
            <a:chExt cx="936104" cy="516958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7612818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7651257" y="819390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30" name="出自【趣你的PPT】(微信:qunideppt)：最优质的PPT资源库" descr="C:\Users\admin\Desktop\SAIC-Motor-Logo.jpg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846592" y="822909"/>
              <a:ext cx="468556" cy="46746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  <a:extLst/>
          </p:spPr>
        </p:pic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8562807" y="2973575"/>
            <a:ext cx="1248139" cy="689277"/>
            <a:chOff x="8906455" y="801103"/>
            <a:chExt cx="936104" cy="516958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8906455" y="801103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8944894" y="819390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34" name="出自【趣你的PPT】(微信:qunideppt)：最优质的PPT资源库" descr="C:\Users\admin\Desktop\20110529014115269_5084.png"/>
            <p:cNvPicPr>
              <a:picLocks noChangeAspect="1" noChangeArrowheads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016665" y="817058"/>
              <a:ext cx="715685" cy="48504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  <a:extLst/>
          </p:spPr>
        </p:pic>
      </p:grp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5391034" y="1882343"/>
            <a:ext cx="1248139" cy="689277"/>
            <a:chOff x="467544" y="1614418"/>
            <a:chExt cx="936104" cy="516958"/>
          </a:xfrm>
        </p:grpSpPr>
        <p:sp>
          <p:nvSpPr>
            <p:cNvPr id="36" name="出自【趣你的PPT】(微信:qunideppt)：最优质的PPT资源库"/>
            <p:cNvSpPr/>
            <p:nvPr/>
          </p:nvSpPr>
          <p:spPr>
            <a:xfrm>
              <a:off x="467544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505983" y="1635646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3770" y="1651071"/>
              <a:ext cx="443652" cy="443652"/>
            </a:xfrm>
            <a:custGeom>
              <a:avLst/>
              <a:gdLst>
                <a:gd name="T0" fmla="*/ 0 w 80"/>
                <a:gd name="T1" fmla="*/ 0 h 80"/>
                <a:gd name="T2" fmla="*/ 80 w 80"/>
                <a:gd name="T3" fmla="*/ 0 h 80"/>
                <a:gd name="T4" fmla="*/ 80 w 80"/>
                <a:gd name="T5" fmla="*/ 80 h 80"/>
                <a:gd name="T6" fmla="*/ 0 w 80"/>
                <a:gd name="T7" fmla="*/ 80 h 80"/>
                <a:gd name="T8" fmla="*/ 0 w 80"/>
                <a:gd name="T9" fmla="*/ 0 h 80"/>
                <a:gd name="T10" fmla="*/ 4 w 80"/>
                <a:gd name="T11" fmla="*/ 51 h 80"/>
                <a:gd name="T12" fmla="*/ 40 w 80"/>
                <a:gd name="T13" fmla="*/ 3 h 80"/>
                <a:gd name="T14" fmla="*/ 76 w 80"/>
                <a:gd name="T15" fmla="*/ 51 h 80"/>
                <a:gd name="T16" fmla="*/ 40 w 80"/>
                <a:gd name="T17" fmla="*/ 21 h 80"/>
                <a:gd name="T18" fmla="*/ 4 w 80"/>
                <a:gd name="T19" fmla="*/ 51 h 80"/>
                <a:gd name="T20" fmla="*/ 4 w 80"/>
                <a:gd name="T21" fmla="*/ 76 h 80"/>
                <a:gd name="T22" fmla="*/ 40 w 80"/>
                <a:gd name="T23" fmla="*/ 28 h 80"/>
                <a:gd name="T24" fmla="*/ 76 w 80"/>
                <a:gd name="T25" fmla="*/ 76 h 80"/>
                <a:gd name="T26" fmla="*/ 40 w 80"/>
                <a:gd name="T27" fmla="*/ 45 h 80"/>
                <a:gd name="T28" fmla="*/ 4 w 80"/>
                <a:gd name="T29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80">
                  <a:moveTo>
                    <a:pt x="0" y="0"/>
                  </a:moveTo>
                  <a:lnTo>
                    <a:pt x="80" y="0"/>
                  </a:lnTo>
                  <a:lnTo>
                    <a:pt x="80" y="80"/>
                  </a:lnTo>
                  <a:lnTo>
                    <a:pt x="0" y="80"/>
                  </a:lnTo>
                  <a:lnTo>
                    <a:pt x="0" y="0"/>
                  </a:lnTo>
                  <a:close/>
                  <a:moveTo>
                    <a:pt x="4" y="51"/>
                  </a:moveTo>
                  <a:lnTo>
                    <a:pt x="40" y="3"/>
                  </a:lnTo>
                  <a:lnTo>
                    <a:pt x="76" y="51"/>
                  </a:lnTo>
                  <a:lnTo>
                    <a:pt x="40" y="21"/>
                  </a:lnTo>
                  <a:lnTo>
                    <a:pt x="4" y="51"/>
                  </a:lnTo>
                  <a:close/>
                  <a:moveTo>
                    <a:pt x="4" y="76"/>
                  </a:moveTo>
                  <a:lnTo>
                    <a:pt x="40" y="28"/>
                  </a:lnTo>
                  <a:lnTo>
                    <a:pt x="76" y="76"/>
                  </a:lnTo>
                  <a:lnTo>
                    <a:pt x="40" y="45"/>
                  </a:lnTo>
                  <a:lnTo>
                    <a:pt x="4" y="76"/>
                  </a:lnTo>
                  <a:close/>
                </a:path>
              </a:pathLst>
            </a:custGeom>
            <a:solidFill>
              <a:srgbClr val="CA09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2219259" y="2973575"/>
            <a:ext cx="1248139" cy="689277"/>
            <a:chOff x="1664606" y="1614418"/>
            <a:chExt cx="936104" cy="516958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1664606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1703045" y="1635646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42" name="出自【趣你的PPT】(微信:qunideppt)：最优质的PPT资源库" descr="C:\Users\admin\Desktop\d4dfcad7df85aa4ca8ec9a2c.jpg"/>
            <p:cNvPicPr>
              <a:picLocks noChangeAspect="1" noChangeArrowheads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777644" y="1653278"/>
              <a:ext cx="710029" cy="4392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5391034" y="4084739"/>
            <a:ext cx="1248139" cy="689277"/>
            <a:chOff x="2853696" y="1614418"/>
            <a:chExt cx="936104" cy="516958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2853696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892135" y="1635646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46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0793" y="1649164"/>
              <a:ext cx="561910" cy="4474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7" name="Group 46出自【趣你的PPT】(微信:qunideppt)：最优质的PPT资源库"/>
          <p:cNvGrpSpPr/>
          <p:nvPr/>
        </p:nvGrpSpPr>
        <p:grpSpPr>
          <a:xfrm>
            <a:off x="2219259" y="5156051"/>
            <a:ext cx="1248139" cy="689277"/>
            <a:chOff x="4149301" y="1614418"/>
            <a:chExt cx="936104" cy="516958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>
              <a:off x="4149301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4187740" y="1635646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50" name="出自【趣你的PPT】(微信:qunideppt)：最优质的PPT资源库" descr="C:\Users\admin\Desktop\0021976ebb3c113a83683e.jpg"/>
            <p:cNvPicPr>
              <a:picLocks noChangeAspect="1" noChangeArrowheads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218489" y="1709363"/>
              <a:ext cx="797729" cy="327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50出自【趣你的PPT】(微信:qunideppt)：最优质的PPT资源库"/>
          <p:cNvGrpSpPr/>
          <p:nvPr/>
        </p:nvGrpSpPr>
        <p:grpSpPr>
          <a:xfrm>
            <a:off x="3805144" y="5156051"/>
            <a:ext cx="1248139" cy="689277"/>
            <a:chOff x="5373394" y="1614418"/>
            <a:chExt cx="936104" cy="516958"/>
          </a:xfrm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5373394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5411833" y="1636157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54" name="出自【趣你的PPT】(微信:qunideppt)：最优质的PPT资源库" descr="C:\Users\admin\Desktop\aa529639de2fe02792e3f8a044ec1796_3__600_100.jpg"/>
            <p:cNvPicPr>
              <a:picLocks noChangeAspect="1" noChangeArrowheads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609543" y="1635646"/>
              <a:ext cx="463806" cy="475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3805144" y="1882343"/>
            <a:ext cx="1248139" cy="689277"/>
            <a:chOff x="6455224" y="1614418"/>
            <a:chExt cx="936104" cy="516958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6455224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>
              <a:off x="6493663" y="1635646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58" name="出自【趣你的PPT】(微信:qunideppt)：最优质的PPT资源库" descr="C:\Users\admin\Desktop\renault.jpg"/>
            <p:cNvPicPr>
              <a:picLocks noChangeAspect="1" noChangeArrowheads="1"/>
            </p:cNvPicPr>
            <p:nvPr/>
          </p:nvPicPr>
          <p:blipFill rotWithShape="1"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623758" y="1635646"/>
              <a:ext cx="599037" cy="4745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up 58出自【趣你的PPT】(微信:qunideppt)：最优质的PPT资源库"/>
          <p:cNvGrpSpPr/>
          <p:nvPr/>
        </p:nvGrpSpPr>
        <p:grpSpPr>
          <a:xfrm>
            <a:off x="6976918" y="3013427"/>
            <a:ext cx="1248139" cy="689277"/>
            <a:chOff x="7612818" y="1614418"/>
            <a:chExt cx="936104" cy="516958"/>
          </a:xfrm>
        </p:grpSpPr>
        <p:sp>
          <p:nvSpPr>
            <p:cNvPr id="60" name="出自【趣你的PPT】(微信:qunideppt)：最优质的PPT资源库"/>
            <p:cNvSpPr/>
            <p:nvPr/>
          </p:nvSpPr>
          <p:spPr>
            <a:xfrm>
              <a:off x="7612818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>
              <a:off x="7651257" y="1632705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62" name="出自【趣你的PPT】(微信:qunideppt)：最优质的PPT资源库" descr="C:\Users\admin\Desktop\volvo.jpg"/>
            <p:cNvPicPr>
              <a:picLocks noChangeAspect="1" noChangeArrowheads="1"/>
            </p:cNvPicPr>
            <p:nvPr/>
          </p:nvPicPr>
          <p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1113" y="1707569"/>
              <a:ext cx="819514" cy="33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8562807" y="4064815"/>
            <a:ext cx="1248139" cy="689277"/>
            <a:chOff x="8906455" y="1614418"/>
            <a:chExt cx="936104" cy="516958"/>
          </a:xfrm>
        </p:grpSpPr>
        <p:sp>
          <p:nvSpPr>
            <p:cNvPr id="64" name="出自【趣你的PPT】(微信:qunideppt)：最优质的PPT资源库"/>
            <p:cNvSpPr/>
            <p:nvPr/>
          </p:nvSpPr>
          <p:spPr>
            <a:xfrm>
              <a:off x="8906455" y="1614418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8944894" y="1632705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66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5448" y="1645279"/>
              <a:ext cx="458118" cy="4552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7" name="Group 66出自【趣你的PPT】(微信:qunideppt)：最优质的PPT资源库"/>
          <p:cNvGrpSpPr/>
          <p:nvPr/>
        </p:nvGrpSpPr>
        <p:grpSpPr>
          <a:xfrm>
            <a:off x="3805144" y="4073999"/>
            <a:ext cx="1248139" cy="689277"/>
            <a:chOff x="2853696" y="2406506"/>
            <a:chExt cx="936104" cy="516958"/>
          </a:xfrm>
        </p:grpSpPr>
        <p:sp>
          <p:nvSpPr>
            <p:cNvPr id="68" name="出自【趣你的PPT】(微信:qunideppt)：最优质的PPT资源库"/>
            <p:cNvSpPr/>
            <p:nvPr/>
          </p:nvSpPr>
          <p:spPr>
            <a:xfrm>
              <a:off x="2853696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9" name="出自【趣你的PPT】(微信:qunideppt)：最优质的PPT资源库"/>
            <p:cNvSpPr/>
            <p:nvPr/>
          </p:nvSpPr>
          <p:spPr>
            <a:xfrm>
              <a:off x="2892135" y="2427734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70" name="出自【趣你的PPT】(微信:qunideppt)：最优质的PPT资源库" descr="C:\Users\admin\Desktop\4d861185d1869f34785e5400.jpg"/>
            <p:cNvPicPr>
              <a:picLocks noChangeAspect="1" noChangeArrowheads="1"/>
            </p:cNvPicPr>
            <p:nvPr/>
          </p:nvPicPr>
          <p:blipFill rotWithShape="1"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075921" y="2430972"/>
              <a:ext cx="491654" cy="462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70出自【趣你的PPT】(微信:qunideppt)：最优质的PPT资源库"/>
          <p:cNvGrpSpPr/>
          <p:nvPr/>
        </p:nvGrpSpPr>
        <p:grpSpPr>
          <a:xfrm>
            <a:off x="2219259" y="4064815"/>
            <a:ext cx="1248139" cy="689277"/>
            <a:chOff x="4149301" y="2406506"/>
            <a:chExt cx="936104" cy="516958"/>
          </a:xfrm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4149301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>
            <a:xfrm>
              <a:off x="4187740" y="2427734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74" name="出自【趣你的PPT】(微信:qunideppt)：最优质的PPT资源库" descr="C:\Users\admin\Desktop\1992912_173531046_2.jpg"/>
            <p:cNvPicPr>
              <a:picLocks noChangeAspect="1" noChangeArrowheads="1"/>
            </p:cNvPicPr>
            <p:nvPr/>
          </p:nvPicPr>
          <p:blipFill rotWithShape="1"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249576" y="2508067"/>
              <a:ext cx="735555" cy="313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up 74出自【趣你的PPT】(微信:qunideppt)：最优质的PPT资源库"/>
          <p:cNvGrpSpPr/>
          <p:nvPr/>
        </p:nvGrpSpPr>
        <p:grpSpPr>
          <a:xfrm>
            <a:off x="5391034" y="5156051"/>
            <a:ext cx="1248139" cy="689277"/>
            <a:chOff x="6455224" y="2406506"/>
            <a:chExt cx="936104" cy="516958"/>
          </a:xfrm>
        </p:grpSpPr>
        <p:sp>
          <p:nvSpPr>
            <p:cNvPr id="76" name="出自【趣你的PPT】(微信:qunideppt)：最优质的PPT资源库"/>
            <p:cNvSpPr/>
            <p:nvPr/>
          </p:nvSpPr>
          <p:spPr>
            <a:xfrm>
              <a:off x="6455224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77" name="出自【趣你的PPT】(微信:qunideppt)：最优质的PPT资源库"/>
            <p:cNvSpPr/>
            <p:nvPr/>
          </p:nvSpPr>
          <p:spPr>
            <a:xfrm>
              <a:off x="6493663" y="2427734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7617" y="2449043"/>
              <a:ext cx="411318" cy="431884"/>
            </a:xfrm>
            <a:custGeom>
              <a:avLst/>
              <a:gdLst>
                <a:gd name="T0" fmla="*/ 0 w 80"/>
                <a:gd name="T1" fmla="*/ 26 h 84"/>
                <a:gd name="T2" fmla="*/ 40 w 80"/>
                <a:gd name="T3" fmla="*/ 0 h 84"/>
                <a:gd name="T4" fmla="*/ 80 w 80"/>
                <a:gd name="T5" fmla="*/ 29 h 84"/>
                <a:gd name="T6" fmla="*/ 52 w 80"/>
                <a:gd name="T7" fmla="*/ 34 h 84"/>
                <a:gd name="T8" fmla="*/ 30 w 80"/>
                <a:gd name="T9" fmla="*/ 17 h 84"/>
                <a:gd name="T10" fmla="*/ 27 w 80"/>
                <a:gd name="T11" fmla="*/ 19 h 84"/>
                <a:gd name="T12" fmla="*/ 80 w 80"/>
                <a:gd name="T13" fmla="*/ 58 h 84"/>
                <a:gd name="T14" fmla="*/ 40 w 80"/>
                <a:gd name="T15" fmla="*/ 84 h 84"/>
                <a:gd name="T16" fmla="*/ 0 w 80"/>
                <a:gd name="T17" fmla="*/ 54 h 84"/>
                <a:gd name="T18" fmla="*/ 30 w 80"/>
                <a:gd name="T19" fmla="*/ 52 h 84"/>
                <a:gd name="T20" fmla="*/ 51 w 80"/>
                <a:gd name="T21" fmla="*/ 66 h 84"/>
                <a:gd name="T22" fmla="*/ 53 w 80"/>
                <a:gd name="T23" fmla="*/ 65 h 84"/>
                <a:gd name="T24" fmla="*/ 0 w 80"/>
                <a:gd name="T25" fmla="*/ 2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84">
                  <a:moveTo>
                    <a:pt x="0" y="26"/>
                  </a:moveTo>
                  <a:cubicBezTo>
                    <a:pt x="0" y="26"/>
                    <a:pt x="23" y="15"/>
                    <a:pt x="40" y="0"/>
                  </a:cubicBezTo>
                  <a:lnTo>
                    <a:pt x="80" y="29"/>
                  </a:lnTo>
                  <a:cubicBezTo>
                    <a:pt x="80" y="29"/>
                    <a:pt x="63" y="40"/>
                    <a:pt x="52" y="34"/>
                  </a:cubicBezTo>
                  <a:lnTo>
                    <a:pt x="30" y="17"/>
                  </a:lnTo>
                  <a:lnTo>
                    <a:pt x="27" y="19"/>
                  </a:lnTo>
                  <a:lnTo>
                    <a:pt x="80" y="58"/>
                  </a:lnTo>
                  <a:cubicBezTo>
                    <a:pt x="80" y="58"/>
                    <a:pt x="51" y="73"/>
                    <a:pt x="40" y="84"/>
                  </a:cubicBezTo>
                  <a:lnTo>
                    <a:pt x="0" y="54"/>
                  </a:lnTo>
                  <a:cubicBezTo>
                    <a:pt x="5" y="50"/>
                    <a:pt x="18" y="43"/>
                    <a:pt x="30" y="52"/>
                  </a:cubicBezTo>
                  <a:lnTo>
                    <a:pt x="51" y="66"/>
                  </a:lnTo>
                  <a:lnTo>
                    <a:pt x="53" y="6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CA09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79" name="Group 78出自【趣你的PPT】(微信:qunideppt)：最优质的PPT资源库"/>
          <p:cNvGrpSpPr/>
          <p:nvPr/>
        </p:nvGrpSpPr>
        <p:grpSpPr>
          <a:xfrm>
            <a:off x="6976918" y="4084739"/>
            <a:ext cx="1248139" cy="689277"/>
            <a:chOff x="5373394" y="2406506"/>
            <a:chExt cx="936104" cy="516958"/>
          </a:xfrm>
        </p:grpSpPr>
        <p:sp>
          <p:nvSpPr>
            <p:cNvPr id="80" name="出自【趣你的PPT】(微信:qunideppt)：最优质的PPT资源库"/>
            <p:cNvSpPr/>
            <p:nvPr/>
          </p:nvSpPr>
          <p:spPr>
            <a:xfrm>
              <a:off x="5373394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>
            <a:xfrm>
              <a:off x="5411833" y="2428245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82" name="出自【趣你的PPT】(微信:qunideppt)：最优质的PPT资源库" descr="C:\Users\admin\Desktop\14.jpg"/>
            <p:cNvPicPr>
              <a:picLocks noChangeAspect="1" noChangeArrowheads="1"/>
            </p:cNvPicPr>
            <p:nvPr/>
          </p:nvPicPr>
          <p:blipFill rotWithShape="1"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526716" y="2436924"/>
              <a:ext cx="629460" cy="456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3" name="Group 82出自【趣你的PPT】(微信:qunideppt)：最优质的PPT资源库"/>
          <p:cNvGrpSpPr/>
          <p:nvPr/>
        </p:nvGrpSpPr>
        <p:grpSpPr>
          <a:xfrm>
            <a:off x="6976918" y="1882343"/>
            <a:ext cx="1248139" cy="689277"/>
            <a:chOff x="8906455" y="2406506"/>
            <a:chExt cx="936104" cy="516958"/>
          </a:xfrm>
        </p:grpSpPr>
        <p:sp>
          <p:nvSpPr>
            <p:cNvPr id="84" name="出自【趣你的PPT】(微信:qunideppt)：最优质的PPT资源库"/>
            <p:cNvSpPr/>
            <p:nvPr/>
          </p:nvSpPr>
          <p:spPr>
            <a:xfrm>
              <a:off x="8906455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85" name="出自【趣你的PPT】(微信:qunideppt)：最优质的PPT资源库"/>
            <p:cNvSpPr/>
            <p:nvPr/>
          </p:nvSpPr>
          <p:spPr>
            <a:xfrm>
              <a:off x="8944894" y="2424793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86" name="出自【趣你的PPT】(微信:qunideppt)：最优质的PPT资源库" descr="C:\Users\admin\Desktop\honda.jpg"/>
            <p:cNvPicPr>
              <a:picLocks noChangeAspect="1" noChangeArrowheads="1"/>
            </p:cNvPicPr>
            <p:nvPr/>
          </p:nvPicPr>
          <p:blipFill rotWithShape="1"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147519" y="2469974"/>
              <a:ext cx="453976" cy="384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7" name="Group 86出自【趣你的PPT】(微信:qunideppt)：最优质的PPT资源库"/>
          <p:cNvGrpSpPr/>
          <p:nvPr/>
        </p:nvGrpSpPr>
        <p:grpSpPr>
          <a:xfrm>
            <a:off x="6976918" y="5156051"/>
            <a:ext cx="1248139" cy="689277"/>
            <a:chOff x="7612818" y="2406506"/>
            <a:chExt cx="936104" cy="516958"/>
          </a:xfrm>
        </p:grpSpPr>
        <p:sp>
          <p:nvSpPr>
            <p:cNvPr id="88" name="出自【趣你的PPT】(微信:qunideppt)：最优质的PPT资源库"/>
            <p:cNvSpPr/>
            <p:nvPr/>
          </p:nvSpPr>
          <p:spPr>
            <a:xfrm>
              <a:off x="7612818" y="2406506"/>
              <a:ext cx="936104" cy="516958"/>
            </a:xfrm>
            <a:prstGeom prst="roundRect">
              <a:avLst>
                <a:gd name="adj" fmla="val 6992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  <a:alpha val="72000"/>
                  </a:schemeClr>
                </a:gs>
              </a:gsLst>
              <a:lin ang="5400000" scaled="0"/>
            </a:gradFill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89" name="出自【趣你的PPT】(微信:qunideppt)：最优质的PPT资源库"/>
            <p:cNvSpPr/>
            <p:nvPr/>
          </p:nvSpPr>
          <p:spPr>
            <a:xfrm>
              <a:off x="7651257" y="2424793"/>
              <a:ext cx="859227" cy="474503"/>
            </a:xfrm>
            <a:prstGeom prst="roundRect">
              <a:avLst>
                <a:gd name="adj" fmla="val 6992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7136"/>
              <a:endParaRPr lang="zh-CN" altLang="en-US" sz="2400">
                <a:solidFill>
                  <a:prstClr val="black"/>
                </a:solidFill>
              </a:endParaRPr>
            </a:p>
          </p:txBody>
        </p:sp>
        <p:pic>
          <p:nvPicPr>
            <p:cNvPr id="90" name="出自【趣你的PPT】(微信:qunideppt)：最优质的PPT资源库" descr="C:\Users\admin\Desktop\20100912_c53283ad5c911d474ada4vTqxt0UcM5F.jpg"/>
            <p:cNvPicPr>
              <a:picLocks noChangeAspect="1" noChangeArrowheads="1"/>
            </p:cNvPicPr>
            <p:nvPr/>
          </p:nvPicPr>
          <p:blipFill rotWithShape="1"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38293" y="2476281"/>
              <a:ext cx="685155" cy="371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131799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227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0" y="3000375"/>
            <a:ext cx="12192000" cy="2552700"/>
          </a:xfrm>
          <a:prstGeom prst="rect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6915309" y="4948618"/>
            <a:ext cx="328520" cy="366774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6892193" y="3435057"/>
            <a:ext cx="333593" cy="333594"/>
            <a:chOff x="3255963" y="3921126"/>
            <a:chExt cx="211137" cy="211138"/>
          </a:xfrm>
          <a:solidFill>
            <a:schemeClr val="bg1"/>
          </a:solidFill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921126"/>
              <a:ext cx="211137" cy="211138"/>
            </a:xfrm>
            <a:custGeom>
              <a:avLst/>
              <a:gdLst>
                <a:gd name="T0" fmla="*/ 293 w 297"/>
                <a:gd name="T1" fmla="*/ 232 h 297"/>
                <a:gd name="T2" fmla="*/ 230 w 297"/>
                <a:gd name="T3" fmla="*/ 195 h 297"/>
                <a:gd name="T4" fmla="*/ 220 w 297"/>
                <a:gd name="T5" fmla="*/ 196 h 297"/>
                <a:gd name="T6" fmla="*/ 201 w 297"/>
                <a:gd name="T7" fmla="*/ 215 h 297"/>
                <a:gd name="T8" fmla="*/ 190 w 297"/>
                <a:gd name="T9" fmla="*/ 220 h 297"/>
                <a:gd name="T10" fmla="*/ 122 w 297"/>
                <a:gd name="T11" fmla="*/ 176 h 297"/>
                <a:gd name="T12" fmla="*/ 78 w 297"/>
                <a:gd name="T13" fmla="*/ 108 h 297"/>
                <a:gd name="T14" fmla="*/ 82 w 297"/>
                <a:gd name="T15" fmla="*/ 96 h 297"/>
                <a:gd name="T16" fmla="*/ 98 w 297"/>
                <a:gd name="T17" fmla="*/ 80 h 297"/>
                <a:gd name="T18" fmla="*/ 100 w 297"/>
                <a:gd name="T19" fmla="*/ 70 h 297"/>
                <a:gd name="T20" fmla="*/ 65 w 297"/>
                <a:gd name="T21" fmla="*/ 4 h 297"/>
                <a:gd name="T22" fmla="*/ 58 w 297"/>
                <a:gd name="T23" fmla="*/ 3 h 297"/>
                <a:gd name="T24" fmla="*/ 14 w 297"/>
                <a:gd name="T25" fmla="*/ 46 h 297"/>
                <a:gd name="T26" fmla="*/ 9 w 297"/>
                <a:gd name="T27" fmla="*/ 57 h 297"/>
                <a:gd name="T28" fmla="*/ 89 w 297"/>
                <a:gd name="T29" fmla="*/ 209 h 297"/>
                <a:gd name="T30" fmla="*/ 240 w 297"/>
                <a:gd name="T31" fmla="*/ 288 h 297"/>
                <a:gd name="T32" fmla="*/ 252 w 297"/>
                <a:gd name="T33" fmla="*/ 283 h 297"/>
                <a:gd name="T34" fmla="*/ 295 w 297"/>
                <a:gd name="T35" fmla="*/ 240 h 297"/>
                <a:gd name="T36" fmla="*/ 293 w 297"/>
                <a:gd name="T37" fmla="*/ 232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7" h="297">
                  <a:moveTo>
                    <a:pt x="293" y="232"/>
                  </a:moveTo>
                  <a:cubicBezTo>
                    <a:pt x="230" y="195"/>
                    <a:pt x="230" y="195"/>
                    <a:pt x="230" y="195"/>
                  </a:cubicBezTo>
                  <a:cubicBezTo>
                    <a:pt x="227" y="193"/>
                    <a:pt x="222" y="194"/>
                    <a:pt x="220" y="196"/>
                  </a:cubicBezTo>
                  <a:cubicBezTo>
                    <a:pt x="201" y="215"/>
                    <a:pt x="201" y="215"/>
                    <a:pt x="201" y="215"/>
                  </a:cubicBezTo>
                  <a:cubicBezTo>
                    <a:pt x="198" y="217"/>
                    <a:pt x="193" y="220"/>
                    <a:pt x="190" y="220"/>
                  </a:cubicBezTo>
                  <a:cubicBezTo>
                    <a:pt x="190" y="220"/>
                    <a:pt x="166" y="220"/>
                    <a:pt x="122" y="176"/>
                  </a:cubicBezTo>
                  <a:cubicBezTo>
                    <a:pt x="77" y="132"/>
                    <a:pt x="78" y="108"/>
                    <a:pt x="78" y="108"/>
                  </a:cubicBezTo>
                  <a:cubicBezTo>
                    <a:pt x="78" y="104"/>
                    <a:pt x="80" y="99"/>
                    <a:pt x="82" y="96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1" y="78"/>
                    <a:pt x="102" y="73"/>
                    <a:pt x="100" y="70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1"/>
                    <a:pt x="60" y="0"/>
                    <a:pt x="58" y="3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2" y="48"/>
                    <a:pt x="9" y="53"/>
                    <a:pt x="9" y="57"/>
                  </a:cubicBezTo>
                  <a:cubicBezTo>
                    <a:pt x="9" y="57"/>
                    <a:pt x="0" y="120"/>
                    <a:pt x="89" y="209"/>
                  </a:cubicBezTo>
                  <a:cubicBezTo>
                    <a:pt x="177" y="297"/>
                    <a:pt x="240" y="288"/>
                    <a:pt x="240" y="288"/>
                  </a:cubicBezTo>
                  <a:cubicBezTo>
                    <a:pt x="244" y="288"/>
                    <a:pt x="249" y="285"/>
                    <a:pt x="252" y="283"/>
                  </a:cubicBezTo>
                  <a:cubicBezTo>
                    <a:pt x="295" y="240"/>
                    <a:pt x="295" y="240"/>
                    <a:pt x="295" y="240"/>
                  </a:cubicBezTo>
                  <a:cubicBezTo>
                    <a:pt x="297" y="237"/>
                    <a:pt x="297" y="233"/>
                    <a:pt x="293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89388"/>
              <a:ext cx="41275" cy="39688"/>
            </a:xfrm>
            <a:custGeom>
              <a:avLst/>
              <a:gdLst>
                <a:gd name="T0" fmla="*/ 0 w 57"/>
                <a:gd name="T1" fmla="*/ 18 h 57"/>
                <a:gd name="T2" fmla="*/ 25 w 57"/>
                <a:gd name="T3" fmla="*/ 32 h 57"/>
                <a:gd name="T4" fmla="*/ 40 w 57"/>
                <a:gd name="T5" fmla="*/ 57 h 57"/>
                <a:gd name="T6" fmla="*/ 57 w 57"/>
                <a:gd name="T7" fmla="*/ 57 h 57"/>
                <a:gd name="T8" fmla="*/ 39 w 57"/>
                <a:gd name="T9" fmla="*/ 19 h 57"/>
                <a:gd name="T10" fmla="*/ 0 w 57"/>
                <a:gd name="T11" fmla="*/ 0 h 57"/>
                <a:gd name="T12" fmla="*/ 0 w 57"/>
                <a:gd name="T13" fmla="*/ 1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0" y="18"/>
                  </a:moveTo>
                  <a:cubicBezTo>
                    <a:pt x="9" y="20"/>
                    <a:pt x="18" y="25"/>
                    <a:pt x="25" y="32"/>
                  </a:cubicBezTo>
                  <a:cubicBezTo>
                    <a:pt x="33" y="39"/>
                    <a:pt x="37" y="48"/>
                    <a:pt x="40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6" y="43"/>
                    <a:pt x="49" y="29"/>
                    <a:pt x="39" y="19"/>
                  </a:cubicBezTo>
                  <a:cubicBezTo>
                    <a:pt x="28" y="8"/>
                    <a:pt x="15" y="2"/>
                    <a:pt x="0" y="0"/>
                  </a:cubicBez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22713"/>
              <a:ext cx="107950" cy="106363"/>
            </a:xfrm>
            <a:custGeom>
              <a:avLst/>
              <a:gdLst>
                <a:gd name="T0" fmla="*/ 133 w 153"/>
                <a:gd name="T1" fmla="*/ 152 h 152"/>
                <a:gd name="T2" fmla="*/ 153 w 153"/>
                <a:gd name="T3" fmla="*/ 152 h 152"/>
                <a:gd name="T4" fmla="*/ 0 w 153"/>
                <a:gd name="T5" fmla="*/ 0 h 152"/>
                <a:gd name="T6" fmla="*/ 0 w 153"/>
                <a:gd name="T7" fmla="*/ 20 h 152"/>
                <a:gd name="T8" fmla="*/ 133 w 153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2">
                  <a:moveTo>
                    <a:pt x="133" y="152"/>
                  </a:moveTo>
                  <a:cubicBezTo>
                    <a:pt x="153" y="152"/>
                    <a:pt x="153" y="152"/>
                    <a:pt x="153" y="152"/>
                  </a:cubicBezTo>
                  <a:cubicBezTo>
                    <a:pt x="152" y="73"/>
                    <a:pt x="79" y="1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1" y="24"/>
                    <a:pt x="128" y="81"/>
                    <a:pt x="133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4388" y="3956051"/>
              <a:ext cx="74612" cy="73025"/>
            </a:xfrm>
            <a:custGeom>
              <a:avLst/>
              <a:gdLst>
                <a:gd name="T0" fmla="*/ 85 w 105"/>
                <a:gd name="T1" fmla="*/ 105 h 105"/>
                <a:gd name="T2" fmla="*/ 105 w 105"/>
                <a:gd name="T3" fmla="*/ 105 h 105"/>
                <a:gd name="T4" fmla="*/ 0 w 105"/>
                <a:gd name="T5" fmla="*/ 0 h 105"/>
                <a:gd name="T6" fmla="*/ 0 w 105"/>
                <a:gd name="T7" fmla="*/ 21 h 105"/>
                <a:gd name="T8" fmla="*/ 85 w 105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85" y="105"/>
                  </a:moveTo>
                  <a:cubicBezTo>
                    <a:pt x="105" y="105"/>
                    <a:pt x="105" y="105"/>
                    <a:pt x="105" y="105"/>
                  </a:cubicBezTo>
                  <a:cubicBezTo>
                    <a:pt x="101" y="49"/>
                    <a:pt x="56" y="4"/>
                    <a:pt x="0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5" y="25"/>
                    <a:pt x="81" y="60"/>
                    <a:pt x="8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6894678" y="4067813"/>
            <a:ext cx="333593" cy="278414"/>
            <a:chOff x="8147050" y="5156201"/>
            <a:chExt cx="211137" cy="176213"/>
          </a:xfrm>
          <a:solidFill>
            <a:schemeClr val="bg1"/>
          </a:solidFill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0075" y="5156201"/>
              <a:ext cx="138112" cy="149225"/>
            </a:xfrm>
            <a:custGeom>
              <a:avLst/>
              <a:gdLst>
                <a:gd name="T0" fmla="*/ 190 w 195"/>
                <a:gd name="T1" fmla="*/ 102 h 210"/>
                <a:gd name="T2" fmla="*/ 92 w 195"/>
                <a:gd name="T3" fmla="*/ 4 h 210"/>
                <a:gd name="T4" fmla="*/ 0 w 195"/>
                <a:gd name="T5" fmla="*/ 30 h 210"/>
                <a:gd name="T6" fmla="*/ 15 w 195"/>
                <a:gd name="T7" fmla="*/ 30 h 210"/>
                <a:gd name="T8" fmla="*/ 94 w 195"/>
                <a:gd name="T9" fmla="*/ 54 h 210"/>
                <a:gd name="T10" fmla="*/ 135 w 195"/>
                <a:gd name="T11" fmla="*/ 120 h 210"/>
                <a:gd name="T12" fmla="*/ 116 w 195"/>
                <a:gd name="T13" fmla="*/ 187 h 210"/>
                <a:gd name="T14" fmla="*/ 168 w 195"/>
                <a:gd name="T15" fmla="*/ 198 h 210"/>
                <a:gd name="T16" fmla="*/ 147 w 195"/>
                <a:gd name="T17" fmla="*/ 161 h 210"/>
                <a:gd name="T18" fmla="*/ 190 w 195"/>
                <a:gd name="T19" fmla="*/ 1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5" h="210">
                  <a:moveTo>
                    <a:pt x="190" y="102"/>
                  </a:moveTo>
                  <a:cubicBezTo>
                    <a:pt x="195" y="54"/>
                    <a:pt x="152" y="10"/>
                    <a:pt x="92" y="4"/>
                  </a:cubicBezTo>
                  <a:cubicBezTo>
                    <a:pt x="56" y="0"/>
                    <a:pt x="22" y="11"/>
                    <a:pt x="0" y="30"/>
                  </a:cubicBezTo>
                  <a:cubicBezTo>
                    <a:pt x="5" y="30"/>
                    <a:pt x="10" y="30"/>
                    <a:pt x="15" y="30"/>
                  </a:cubicBezTo>
                  <a:cubicBezTo>
                    <a:pt x="44" y="30"/>
                    <a:pt x="72" y="38"/>
                    <a:pt x="94" y="54"/>
                  </a:cubicBezTo>
                  <a:cubicBezTo>
                    <a:pt x="118" y="71"/>
                    <a:pt x="132" y="94"/>
                    <a:pt x="135" y="120"/>
                  </a:cubicBezTo>
                  <a:cubicBezTo>
                    <a:pt x="138" y="143"/>
                    <a:pt x="131" y="167"/>
                    <a:pt x="116" y="187"/>
                  </a:cubicBezTo>
                  <a:cubicBezTo>
                    <a:pt x="147" y="210"/>
                    <a:pt x="175" y="203"/>
                    <a:pt x="168" y="198"/>
                  </a:cubicBezTo>
                  <a:cubicBezTo>
                    <a:pt x="150" y="185"/>
                    <a:pt x="146" y="171"/>
                    <a:pt x="147" y="161"/>
                  </a:cubicBezTo>
                  <a:cubicBezTo>
                    <a:pt x="171" y="148"/>
                    <a:pt x="187" y="127"/>
                    <a:pt x="19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7050" y="5191126"/>
              <a:ext cx="160337" cy="141288"/>
            </a:xfrm>
            <a:custGeom>
              <a:avLst/>
              <a:gdLst>
                <a:gd name="T0" fmla="*/ 221 w 227"/>
                <a:gd name="T1" fmla="*/ 74 h 200"/>
                <a:gd name="T2" fmla="*/ 119 w 227"/>
                <a:gd name="T3" fmla="*/ 0 h 200"/>
                <a:gd name="T4" fmla="*/ 103 w 227"/>
                <a:gd name="T5" fmla="*/ 1 h 200"/>
                <a:gd name="T6" fmla="*/ 6 w 227"/>
                <a:gd name="T7" fmla="*/ 98 h 200"/>
                <a:gd name="T8" fmla="*/ 48 w 227"/>
                <a:gd name="T9" fmla="*/ 158 h 200"/>
                <a:gd name="T10" fmla="*/ 27 w 227"/>
                <a:gd name="T11" fmla="*/ 195 h 200"/>
                <a:gd name="T12" fmla="*/ 36 w 227"/>
                <a:gd name="T13" fmla="*/ 200 h 200"/>
                <a:gd name="T14" fmla="*/ 92 w 227"/>
                <a:gd name="T15" fmla="*/ 172 h 200"/>
                <a:gd name="T16" fmla="*/ 108 w 227"/>
                <a:gd name="T17" fmla="*/ 173 h 200"/>
                <a:gd name="T18" fmla="*/ 123 w 227"/>
                <a:gd name="T19" fmla="*/ 172 h 200"/>
                <a:gd name="T20" fmla="*/ 221 w 227"/>
                <a:gd name="T21" fmla="*/ 7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7" h="200">
                  <a:moveTo>
                    <a:pt x="221" y="74"/>
                  </a:moveTo>
                  <a:cubicBezTo>
                    <a:pt x="216" y="31"/>
                    <a:pt x="172" y="0"/>
                    <a:pt x="119" y="0"/>
                  </a:cubicBezTo>
                  <a:cubicBezTo>
                    <a:pt x="114" y="0"/>
                    <a:pt x="108" y="0"/>
                    <a:pt x="103" y="1"/>
                  </a:cubicBezTo>
                  <a:cubicBezTo>
                    <a:pt x="44" y="7"/>
                    <a:pt x="0" y="51"/>
                    <a:pt x="6" y="98"/>
                  </a:cubicBezTo>
                  <a:cubicBezTo>
                    <a:pt x="8" y="123"/>
                    <a:pt x="25" y="144"/>
                    <a:pt x="48" y="158"/>
                  </a:cubicBezTo>
                  <a:cubicBezTo>
                    <a:pt x="49" y="168"/>
                    <a:pt x="45" y="182"/>
                    <a:pt x="27" y="195"/>
                  </a:cubicBezTo>
                  <a:cubicBezTo>
                    <a:pt x="24" y="197"/>
                    <a:pt x="28" y="200"/>
                    <a:pt x="36" y="200"/>
                  </a:cubicBezTo>
                  <a:cubicBezTo>
                    <a:pt x="49" y="200"/>
                    <a:pt x="71" y="194"/>
                    <a:pt x="92" y="172"/>
                  </a:cubicBezTo>
                  <a:cubicBezTo>
                    <a:pt x="97" y="173"/>
                    <a:pt x="103" y="173"/>
                    <a:pt x="108" y="173"/>
                  </a:cubicBezTo>
                  <a:cubicBezTo>
                    <a:pt x="113" y="173"/>
                    <a:pt x="118" y="173"/>
                    <a:pt x="123" y="172"/>
                  </a:cubicBezTo>
                  <a:cubicBezTo>
                    <a:pt x="183" y="165"/>
                    <a:pt x="227" y="122"/>
                    <a:pt x="221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6919309" y="4571665"/>
            <a:ext cx="323560" cy="215709"/>
            <a:chOff x="3262313" y="1919288"/>
            <a:chExt cx="204787" cy="136526"/>
          </a:xfrm>
          <a:solidFill>
            <a:schemeClr val="bg1"/>
          </a:solidFill>
        </p:grpSpPr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8838" y="1927226"/>
              <a:ext cx="68262" cy="120650"/>
            </a:xfrm>
            <a:custGeom>
              <a:avLst/>
              <a:gdLst>
                <a:gd name="T0" fmla="*/ 94 w 95"/>
                <a:gd name="T1" fmla="*/ 171 h 171"/>
                <a:gd name="T2" fmla="*/ 95 w 95"/>
                <a:gd name="T3" fmla="*/ 166 h 171"/>
                <a:gd name="T4" fmla="*/ 95 w 95"/>
                <a:gd name="T5" fmla="*/ 6 h 171"/>
                <a:gd name="T6" fmla="*/ 94 w 95"/>
                <a:gd name="T7" fmla="*/ 0 h 171"/>
                <a:gd name="T8" fmla="*/ 0 w 95"/>
                <a:gd name="T9" fmla="*/ 81 h 171"/>
                <a:gd name="T10" fmla="*/ 94 w 95"/>
                <a:gd name="T11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171">
                  <a:moveTo>
                    <a:pt x="94" y="171"/>
                  </a:moveTo>
                  <a:cubicBezTo>
                    <a:pt x="95" y="170"/>
                    <a:pt x="95" y="168"/>
                    <a:pt x="95" y="16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4"/>
                    <a:pt x="95" y="2"/>
                    <a:pt x="94" y="0"/>
                  </a:cubicBezTo>
                  <a:cubicBezTo>
                    <a:pt x="0" y="81"/>
                    <a:pt x="0" y="81"/>
                    <a:pt x="0" y="81"/>
                  </a:cubicBezTo>
                  <a:lnTo>
                    <a:pt x="94" y="1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1838" y="1919288"/>
              <a:ext cx="185737" cy="77788"/>
            </a:xfrm>
            <a:custGeom>
              <a:avLst/>
              <a:gdLst>
                <a:gd name="T0" fmla="*/ 132 w 264"/>
                <a:gd name="T1" fmla="*/ 112 h 112"/>
                <a:gd name="T2" fmla="*/ 156 w 264"/>
                <a:gd name="T3" fmla="*/ 92 h 112"/>
                <a:gd name="T4" fmla="*/ 169 w 264"/>
                <a:gd name="T5" fmla="*/ 82 h 112"/>
                <a:gd name="T6" fmla="*/ 264 w 264"/>
                <a:gd name="T7" fmla="*/ 1 h 112"/>
                <a:gd name="T8" fmla="*/ 259 w 264"/>
                <a:gd name="T9" fmla="*/ 0 h 112"/>
                <a:gd name="T10" fmla="*/ 5 w 264"/>
                <a:gd name="T11" fmla="*/ 0 h 112"/>
                <a:gd name="T12" fmla="*/ 0 w 264"/>
                <a:gd name="T13" fmla="*/ 1 h 112"/>
                <a:gd name="T14" fmla="*/ 94 w 264"/>
                <a:gd name="T15" fmla="*/ 82 h 112"/>
                <a:gd name="T16" fmla="*/ 107 w 264"/>
                <a:gd name="T17" fmla="*/ 92 h 112"/>
                <a:gd name="T18" fmla="*/ 132 w 264"/>
                <a:gd name="T1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" h="112">
                  <a:moveTo>
                    <a:pt x="132" y="112"/>
                  </a:moveTo>
                  <a:cubicBezTo>
                    <a:pt x="156" y="92"/>
                    <a:pt x="156" y="92"/>
                    <a:pt x="156" y="92"/>
                  </a:cubicBezTo>
                  <a:cubicBezTo>
                    <a:pt x="169" y="82"/>
                    <a:pt x="169" y="82"/>
                    <a:pt x="169" y="82"/>
                  </a:cubicBezTo>
                  <a:cubicBezTo>
                    <a:pt x="264" y="1"/>
                    <a:pt x="264" y="1"/>
                    <a:pt x="264" y="1"/>
                  </a:cubicBezTo>
                  <a:cubicBezTo>
                    <a:pt x="262" y="1"/>
                    <a:pt x="260" y="0"/>
                    <a:pt x="25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107" y="92"/>
                    <a:pt x="107" y="92"/>
                    <a:pt x="107" y="92"/>
                  </a:cubicBezTo>
                  <a:lnTo>
                    <a:pt x="132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1838" y="1990726"/>
              <a:ext cx="185737" cy="65088"/>
            </a:xfrm>
            <a:custGeom>
              <a:avLst/>
              <a:gdLst>
                <a:gd name="T0" fmla="*/ 259 w 263"/>
                <a:gd name="T1" fmla="*/ 92 h 92"/>
                <a:gd name="T2" fmla="*/ 263 w 263"/>
                <a:gd name="T3" fmla="*/ 91 h 92"/>
                <a:gd name="T4" fmla="*/ 168 w 263"/>
                <a:gd name="T5" fmla="*/ 0 h 92"/>
                <a:gd name="T6" fmla="*/ 132 w 263"/>
                <a:gd name="T7" fmla="*/ 30 h 92"/>
                <a:gd name="T8" fmla="*/ 95 w 263"/>
                <a:gd name="T9" fmla="*/ 0 h 92"/>
                <a:gd name="T10" fmla="*/ 0 w 263"/>
                <a:gd name="T11" fmla="*/ 91 h 92"/>
                <a:gd name="T12" fmla="*/ 5 w 263"/>
                <a:gd name="T13" fmla="*/ 92 h 92"/>
                <a:gd name="T14" fmla="*/ 259 w 263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3" h="92">
                  <a:moveTo>
                    <a:pt x="259" y="92"/>
                  </a:moveTo>
                  <a:cubicBezTo>
                    <a:pt x="260" y="92"/>
                    <a:pt x="262" y="92"/>
                    <a:pt x="263" y="91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2" y="92"/>
                    <a:pt x="3" y="92"/>
                    <a:pt x="5" y="92"/>
                  </a:cubicBezTo>
                  <a:lnTo>
                    <a:pt x="259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2313" y="1927226"/>
              <a:ext cx="66675" cy="120650"/>
            </a:xfrm>
            <a:custGeom>
              <a:avLst/>
              <a:gdLst>
                <a:gd name="T0" fmla="*/ 1 w 95"/>
                <a:gd name="T1" fmla="*/ 0 h 171"/>
                <a:gd name="T2" fmla="*/ 0 w 95"/>
                <a:gd name="T3" fmla="*/ 6 h 171"/>
                <a:gd name="T4" fmla="*/ 0 w 95"/>
                <a:gd name="T5" fmla="*/ 166 h 171"/>
                <a:gd name="T6" fmla="*/ 1 w 95"/>
                <a:gd name="T7" fmla="*/ 171 h 171"/>
                <a:gd name="T8" fmla="*/ 95 w 95"/>
                <a:gd name="T9" fmla="*/ 81 h 171"/>
                <a:gd name="T10" fmla="*/ 1 w 95"/>
                <a:gd name="T11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171">
                  <a:moveTo>
                    <a:pt x="1" y="0"/>
                  </a:moveTo>
                  <a:cubicBezTo>
                    <a:pt x="1" y="2"/>
                    <a:pt x="0" y="4"/>
                    <a:pt x="0" y="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8"/>
                    <a:pt x="1" y="170"/>
                    <a:pt x="1" y="171"/>
                  </a:cubicBezTo>
                  <a:cubicBezTo>
                    <a:pt x="95" y="81"/>
                    <a:pt x="95" y="81"/>
                    <a:pt x="95" y="8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6" name="出自【趣你的PPT】(微信:qunideppt)：最优质的PPT资源库"/>
          <p:cNvCxnSpPr/>
          <p:nvPr/>
        </p:nvCxnSpPr>
        <p:spPr>
          <a:xfrm>
            <a:off x="6905783" y="3890610"/>
            <a:ext cx="3131281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/>
          <p:nvPr/>
        </p:nvCxnSpPr>
        <p:spPr>
          <a:xfrm>
            <a:off x="6905783" y="4426033"/>
            <a:ext cx="3131281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出自【趣你的PPT】(微信:qunideppt)：最优质的PPT资源库"/>
          <p:cNvCxnSpPr/>
          <p:nvPr/>
        </p:nvCxnSpPr>
        <p:spPr>
          <a:xfrm>
            <a:off x="6905783" y="4850612"/>
            <a:ext cx="3131281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出自【趣你的PPT】(微信:qunideppt)：最优质的PPT资源库"/>
          <p:cNvSpPr txBox="1"/>
          <p:nvPr/>
        </p:nvSpPr>
        <p:spPr>
          <a:xfrm>
            <a:off x="7522464" y="3466032"/>
            <a:ext cx="203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18888888888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521934" y="4012570"/>
            <a:ext cx="203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DOCER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521934" y="4499260"/>
            <a:ext cx="203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DOCER@126.COM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521934" y="4996243"/>
            <a:ext cx="2658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厦门向天歌教育科技有限公司</a:t>
            </a:r>
          </a:p>
        </p:txBody>
      </p:sp>
      <p:pic>
        <p:nvPicPr>
          <p:cNvPr id="33" name="出自【趣你的PPT】(微信:qunideppt)：最优质的PPT资源库" descr="hand_iphone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7" y="533400"/>
            <a:ext cx="4470400" cy="6350000"/>
          </a:xfrm>
          <a:prstGeom prst="rect">
            <a:avLst/>
          </a:prstGeom>
        </p:spPr>
      </p:pic>
      <p:pic>
        <p:nvPicPr>
          <p:cNvPr id="34" name="出自【趣你的PPT】(微信:qunideppt)：最优质的PPT资源库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3525" y="1785851"/>
            <a:ext cx="1044476" cy="104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597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745469" y="445960"/>
            <a:ext cx="10635290" cy="1835106"/>
            <a:chOff x="852709" y="5009914"/>
            <a:chExt cx="10635290" cy="1835106"/>
          </a:xfrm>
        </p:grpSpPr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2709" y="5009914"/>
              <a:ext cx="10635290" cy="1835106"/>
            </a:xfrm>
            <a:prstGeom prst="rect">
              <a:avLst/>
            </a:prstGeom>
            <a:solidFill>
              <a:srgbClr val="0094CB"/>
            </a:solidFill>
            <a:ln>
              <a:noFill/>
            </a:ln>
            <a:extLst/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1712627" y="5216411"/>
              <a:ext cx="949441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赠可编辑商务图标</a:t>
              </a:r>
            </a:p>
          </p:txBody>
        </p:sp>
      </p:grpSp>
      <p:sp>
        <p:nvSpPr>
          <p:cNvPr id="10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03184" y="5946779"/>
            <a:ext cx="495298" cy="499532"/>
          </a:xfrm>
          <a:custGeom>
            <a:avLst/>
            <a:gdLst>
              <a:gd name="T0" fmla="*/ 211212 w 619"/>
              <a:gd name="T1" fmla="*/ 42605 h 620"/>
              <a:gd name="T2" fmla="*/ 211212 w 619"/>
              <a:gd name="T3" fmla="*/ 42605 h 620"/>
              <a:gd name="T4" fmla="*/ 190055 w 619"/>
              <a:gd name="T5" fmla="*/ 63908 h 620"/>
              <a:gd name="T6" fmla="*/ 163878 w 619"/>
              <a:gd name="T7" fmla="*/ 63908 h 620"/>
              <a:gd name="T8" fmla="*/ 163878 w 619"/>
              <a:gd name="T9" fmla="*/ 32135 h 620"/>
              <a:gd name="T10" fmla="*/ 179297 w 619"/>
              <a:gd name="T11" fmla="*/ 10832 h 620"/>
              <a:gd name="T12" fmla="*/ 105427 w 619"/>
              <a:gd name="T13" fmla="*/ 26719 h 620"/>
              <a:gd name="T14" fmla="*/ 89649 w 619"/>
              <a:gd name="T15" fmla="*/ 95682 h 620"/>
              <a:gd name="T16" fmla="*/ 15778 w 619"/>
              <a:gd name="T17" fmla="*/ 170061 h 620"/>
              <a:gd name="T18" fmla="*/ 15778 w 619"/>
              <a:gd name="T19" fmla="*/ 212666 h 620"/>
              <a:gd name="T20" fmla="*/ 52713 w 619"/>
              <a:gd name="T21" fmla="*/ 212666 h 620"/>
              <a:gd name="T22" fmla="*/ 131963 w 619"/>
              <a:gd name="T23" fmla="*/ 132871 h 620"/>
              <a:gd name="T24" fmla="*/ 195434 w 619"/>
              <a:gd name="T25" fmla="*/ 116984 h 620"/>
              <a:gd name="T26" fmla="*/ 211212 w 619"/>
              <a:gd name="T27" fmla="*/ 42605 h 620"/>
              <a:gd name="T28" fmla="*/ 190055 w 619"/>
              <a:gd name="T29" fmla="*/ 106514 h 620"/>
              <a:gd name="T30" fmla="*/ 190055 w 619"/>
              <a:gd name="T31" fmla="*/ 106514 h 620"/>
              <a:gd name="T32" fmla="*/ 126584 w 619"/>
              <a:gd name="T33" fmla="*/ 116984 h 620"/>
              <a:gd name="T34" fmla="*/ 42314 w 619"/>
              <a:gd name="T35" fmla="*/ 202195 h 620"/>
              <a:gd name="T36" fmla="*/ 26536 w 619"/>
              <a:gd name="T37" fmla="*/ 202195 h 620"/>
              <a:gd name="T38" fmla="*/ 26536 w 619"/>
              <a:gd name="T39" fmla="*/ 180893 h 620"/>
              <a:gd name="T40" fmla="*/ 105427 w 619"/>
              <a:gd name="T41" fmla="*/ 95682 h 620"/>
              <a:gd name="T42" fmla="*/ 116185 w 619"/>
              <a:gd name="T43" fmla="*/ 37189 h 620"/>
              <a:gd name="T44" fmla="*/ 153120 w 619"/>
              <a:gd name="T45" fmla="*/ 21303 h 620"/>
              <a:gd name="T46" fmla="*/ 153120 w 619"/>
              <a:gd name="T47" fmla="*/ 74379 h 620"/>
              <a:gd name="T48" fmla="*/ 200454 w 619"/>
              <a:gd name="T49" fmla="*/ 74379 h 620"/>
              <a:gd name="T50" fmla="*/ 190055 w 619"/>
              <a:gd name="T51" fmla="*/ 106514 h 62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19" h="620">
                <a:moveTo>
                  <a:pt x="589" y="118"/>
                </a:moveTo>
                <a:lnTo>
                  <a:pt x="589" y="118"/>
                </a:lnTo>
                <a:cubicBezTo>
                  <a:pt x="574" y="132"/>
                  <a:pt x="559" y="148"/>
                  <a:pt x="530" y="177"/>
                </a:cubicBezTo>
                <a:cubicBezTo>
                  <a:pt x="515" y="191"/>
                  <a:pt x="471" y="191"/>
                  <a:pt x="457" y="177"/>
                </a:cubicBezTo>
                <a:cubicBezTo>
                  <a:pt x="427" y="148"/>
                  <a:pt x="427" y="118"/>
                  <a:pt x="457" y="89"/>
                </a:cubicBezTo>
                <a:cubicBezTo>
                  <a:pt x="471" y="59"/>
                  <a:pt x="500" y="30"/>
                  <a:pt x="500" y="30"/>
                </a:cubicBezTo>
                <a:cubicBezTo>
                  <a:pt x="427" y="0"/>
                  <a:pt x="353" y="15"/>
                  <a:pt x="294" y="74"/>
                </a:cubicBezTo>
                <a:cubicBezTo>
                  <a:pt x="250" y="118"/>
                  <a:pt x="236" y="191"/>
                  <a:pt x="250" y="265"/>
                </a:cubicBezTo>
                <a:cubicBezTo>
                  <a:pt x="44" y="471"/>
                  <a:pt x="44" y="471"/>
                  <a:pt x="44" y="471"/>
                </a:cubicBezTo>
                <a:cubicBezTo>
                  <a:pt x="0" y="501"/>
                  <a:pt x="0" y="560"/>
                  <a:pt x="44" y="589"/>
                </a:cubicBezTo>
                <a:cubicBezTo>
                  <a:pt x="74" y="619"/>
                  <a:pt x="118" y="619"/>
                  <a:pt x="147" y="589"/>
                </a:cubicBezTo>
                <a:cubicBezTo>
                  <a:pt x="368" y="368"/>
                  <a:pt x="368" y="368"/>
                  <a:pt x="368" y="368"/>
                </a:cubicBezTo>
                <a:cubicBezTo>
                  <a:pt x="427" y="398"/>
                  <a:pt x="500" y="383"/>
                  <a:pt x="545" y="324"/>
                </a:cubicBezTo>
                <a:cubicBezTo>
                  <a:pt x="603" y="280"/>
                  <a:pt x="618" y="191"/>
                  <a:pt x="589" y="118"/>
                </a:cubicBezTo>
                <a:close/>
                <a:moveTo>
                  <a:pt x="530" y="295"/>
                </a:moveTo>
                <a:lnTo>
                  <a:pt x="530" y="295"/>
                </a:lnTo>
                <a:cubicBezTo>
                  <a:pt x="471" y="339"/>
                  <a:pt x="412" y="353"/>
                  <a:pt x="353" y="324"/>
                </a:cubicBezTo>
                <a:cubicBezTo>
                  <a:pt x="118" y="560"/>
                  <a:pt x="118" y="560"/>
                  <a:pt x="118" y="560"/>
                </a:cubicBezTo>
                <a:cubicBezTo>
                  <a:pt x="103" y="574"/>
                  <a:pt x="88" y="574"/>
                  <a:pt x="74" y="560"/>
                </a:cubicBezTo>
                <a:cubicBezTo>
                  <a:pt x="44" y="545"/>
                  <a:pt x="44" y="515"/>
                  <a:pt x="74" y="501"/>
                </a:cubicBezTo>
                <a:cubicBezTo>
                  <a:pt x="294" y="265"/>
                  <a:pt x="294" y="265"/>
                  <a:pt x="294" y="265"/>
                </a:cubicBezTo>
                <a:cubicBezTo>
                  <a:pt x="265" y="221"/>
                  <a:pt x="280" y="148"/>
                  <a:pt x="324" y="103"/>
                </a:cubicBezTo>
                <a:cubicBezTo>
                  <a:pt x="353" y="74"/>
                  <a:pt x="383" y="59"/>
                  <a:pt x="427" y="59"/>
                </a:cubicBezTo>
                <a:cubicBezTo>
                  <a:pt x="383" y="103"/>
                  <a:pt x="383" y="162"/>
                  <a:pt x="427" y="206"/>
                </a:cubicBezTo>
                <a:cubicBezTo>
                  <a:pt x="457" y="236"/>
                  <a:pt x="530" y="236"/>
                  <a:pt x="559" y="206"/>
                </a:cubicBezTo>
                <a:cubicBezTo>
                  <a:pt x="559" y="236"/>
                  <a:pt x="545" y="280"/>
                  <a:pt x="530" y="295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70818" y="5946779"/>
            <a:ext cx="317500" cy="510116"/>
          </a:xfrm>
          <a:custGeom>
            <a:avLst/>
            <a:gdLst>
              <a:gd name="T0" fmla="*/ 73462 w 399"/>
              <a:gd name="T1" fmla="*/ 143507 h 634"/>
              <a:gd name="T2" fmla="*/ 73462 w 399"/>
              <a:gd name="T3" fmla="*/ 143507 h 634"/>
              <a:gd name="T4" fmla="*/ 63121 w 399"/>
              <a:gd name="T5" fmla="*/ 148555 h 634"/>
              <a:gd name="T6" fmla="*/ 63121 w 399"/>
              <a:gd name="T7" fmla="*/ 175237 h 634"/>
              <a:gd name="T8" fmla="*/ 73462 w 399"/>
              <a:gd name="T9" fmla="*/ 185694 h 634"/>
              <a:gd name="T10" fmla="*/ 78812 w 399"/>
              <a:gd name="T11" fmla="*/ 175237 h 634"/>
              <a:gd name="T12" fmla="*/ 78812 w 399"/>
              <a:gd name="T13" fmla="*/ 148555 h 634"/>
              <a:gd name="T14" fmla="*/ 73462 w 399"/>
              <a:gd name="T15" fmla="*/ 143507 h 634"/>
              <a:gd name="T16" fmla="*/ 125885 w 399"/>
              <a:gd name="T17" fmla="*/ 111416 h 634"/>
              <a:gd name="T18" fmla="*/ 125885 w 399"/>
              <a:gd name="T19" fmla="*/ 111416 h 634"/>
              <a:gd name="T20" fmla="*/ 125885 w 399"/>
              <a:gd name="T21" fmla="*/ 58412 h 634"/>
              <a:gd name="T22" fmla="*/ 73462 w 399"/>
              <a:gd name="T23" fmla="*/ 0 h 634"/>
              <a:gd name="T24" fmla="*/ 15691 w 399"/>
              <a:gd name="T25" fmla="*/ 58412 h 634"/>
              <a:gd name="T26" fmla="*/ 15691 w 399"/>
              <a:gd name="T27" fmla="*/ 111416 h 634"/>
              <a:gd name="T28" fmla="*/ 0 w 399"/>
              <a:gd name="T29" fmla="*/ 153964 h 634"/>
              <a:gd name="T30" fmla="*/ 73462 w 399"/>
              <a:gd name="T31" fmla="*/ 228241 h 634"/>
              <a:gd name="T32" fmla="*/ 141932 w 399"/>
              <a:gd name="T33" fmla="*/ 153964 h 634"/>
              <a:gd name="T34" fmla="*/ 125885 w 399"/>
              <a:gd name="T35" fmla="*/ 111416 h 634"/>
              <a:gd name="T36" fmla="*/ 31739 w 399"/>
              <a:gd name="T37" fmla="*/ 58412 h 634"/>
              <a:gd name="T38" fmla="*/ 31739 w 399"/>
              <a:gd name="T39" fmla="*/ 58412 h 634"/>
              <a:gd name="T40" fmla="*/ 73462 w 399"/>
              <a:gd name="T41" fmla="*/ 15865 h 634"/>
              <a:gd name="T42" fmla="*/ 115543 w 399"/>
              <a:gd name="T43" fmla="*/ 58412 h 634"/>
              <a:gd name="T44" fmla="*/ 115543 w 399"/>
              <a:gd name="T45" fmla="*/ 100960 h 634"/>
              <a:gd name="T46" fmla="*/ 73462 w 399"/>
              <a:gd name="T47" fmla="*/ 85095 h 634"/>
              <a:gd name="T48" fmla="*/ 31739 w 399"/>
              <a:gd name="T49" fmla="*/ 100960 h 634"/>
              <a:gd name="T50" fmla="*/ 31739 w 399"/>
              <a:gd name="T51" fmla="*/ 58412 h 634"/>
              <a:gd name="T52" fmla="*/ 73462 w 399"/>
              <a:gd name="T53" fmla="*/ 212376 h 634"/>
              <a:gd name="T54" fmla="*/ 73462 w 399"/>
              <a:gd name="T55" fmla="*/ 212376 h 634"/>
              <a:gd name="T56" fmla="*/ 15691 w 399"/>
              <a:gd name="T57" fmla="*/ 153964 h 634"/>
              <a:gd name="T58" fmla="*/ 73462 w 399"/>
              <a:gd name="T59" fmla="*/ 100960 h 634"/>
              <a:gd name="T60" fmla="*/ 125885 w 399"/>
              <a:gd name="T61" fmla="*/ 153964 h 634"/>
              <a:gd name="T62" fmla="*/ 73462 w 399"/>
              <a:gd name="T63" fmla="*/ 212376 h 63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99" h="634">
                <a:moveTo>
                  <a:pt x="206" y="398"/>
                </a:moveTo>
                <a:lnTo>
                  <a:pt x="206" y="398"/>
                </a:lnTo>
                <a:cubicBezTo>
                  <a:pt x="192" y="398"/>
                  <a:pt x="177" y="398"/>
                  <a:pt x="177" y="412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7" y="501"/>
                  <a:pt x="192" y="515"/>
                  <a:pt x="206" y="515"/>
                </a:cubicBezTo>
                <a:cubicBezTo>
                  <a:pt x="206" y="515"/>
                  <a:pt x="221" y="501"/>
                  <a:pt x="221" y="486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221" y="398"/>
                  <a:pt x="206" y="398"/>
                  <a:pt x="206" y="398"/>
                </a:cubicBezTo>
                <a:close/>
                <a:moveTo>
                  <a:pt x="353" y="309"/>
                </a:moveTo>
                <a:lnTo>
                  <a:pt x="353" y="309"/>
                </a:lnTo>
                <a:cubicBezTo>
                  <a:pt x="353" y="162"/>
                  <a:pt x="353" y="162"/>
                  <a:pt x="353" y="162"/>
                </a:cubicBezTo>
                <a:cubicBezTo>
                  <a:pt x="353" y="74"/>
                  <a:pt x="294" y="0"/>
                  <a:pt x="206" y="0"/>
                </a:cubicBezTo>
                <a:cubicBezTo>
                  <a:pt x="118" y="0"/>
                  <a:pt x="44" y="74"/>
                  <a:pt x="44" y="162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15" y="353"/>
                  <a:pt x="0" y="383"/>
                  <a:pt x="0" y="427"/>
                </a:cubicBezTo>
                <a:cubicBezTo>
                  <a:pt x="0" y="545"/>
                  <a:pt x="89" y="633"/>
                  <a:pt x="206" y="633"/>
                </a:cubicBezTo>
                <a:cubicBezTo>
                  <a:pt x="310" y="633"/>
                  <a:pt x="398" y="545"/>
                  <a:pt x="398" y="427"/>
                </a:cubicBezTo>
                <a:cubicBezTo>
                  <a:pt x="398" y="383"/>
                  <a:pt x="383" y="353"/>
                  <a:pt x="353" y="309"/>
                </a:cubicBezTo>
                <a:close/>
                <a:moveTo>
                  <a:pt x="89" y="162"/>
                </a:moveTo>
                <a:lnTo>
                  <a:pt x="89" y="162"/>
                </a:lnTo>
                <a:cubicBezTo>
                  <a:pt x="89" y="89"/>
                  <a:pt x="133" y="44"/>
                  <a:pt x="206" y="44"/>
                </a:cubicBezTo>
                <a:cubicBezTo>
                  <a:pt x="265" y="44"/>
                  <a:pt x="324" y="89"/>
                  <a:pt x="324" y="162"/>
                </a:cubicBezTo>
                <a:cubicBezTo>
                  <a:pt x="324" y="280"/>
                  <a:pt x="324" y="280"/>
                  <a:pt x="324" y="280"/>
                </a:cubicBezTo>
                <a:cubicBezTo>
                  <a:pt x="280" y="250"/>
                  <a:pt x="251" y="236"/>
                  <a:pt x="206" y="236"/>
                </a:cubicBezTo>
                <a:cubicBezTo>
                  <a:pt x="162" y="236"/>
                  <a:pt x="118" y="250"/>
                  <a:pt x="89" y="280"/>
                </a:cubicBezTo>
                <a:lnTo>
                  <a:pt x="89" y="162"/>
                </a:lnTo>
                <a:close/>
                <a:moveTo>
                  <a:pt x="206" y="589"/>
                </a:moveTo>
                <a:lnTo>
                  <a:pt x="206" y="589"/>
                </a:lnTo>
                <a:cubicBezTo>
                  <a:pt x="118" y="589"/>
                  <a:pt x="44" y="515"/>
                  <a:pt x="44" y="427"/>
                </a:cubicBezTo>
                <a:cubicBezTo>
                  <a:pt x="44" y="339"/>
                  <a:pt x="118" y="280"/>
                  <a:pt x="206" y="280"/>
                </a:cubicBezTo>
                <a:cubicBezTo>
                  <a:pt x="280" y="280"/>
                  <a:pt x="353" y="353"/>
                  <a:pt x="353" y="427"/>
                </a:cubicBezTo>
                <a:cubicBezTo>
                  <a:pt x="353" y="515"/>
                  <a:pt x="294" y="589"/>
                  <a:pt x="206" y="589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855900" y="5946779"/>
            <a:ext cx="317500" cy="510116"/>
          </a:xfrm>
          <a:custGeom>
            <a:avLst/>
            <a:gdLst>
              <a:gd name="T0" fmla="*/ 68470 w 399"/>
              <a:gd name="T1" fmla="*/ 143507 h 634"/>
              <a:gd name="T2" fmla="*/ 68470 w 399"/>
              <a:gd name="T3" fmla="*/ 143507 h 634"/>
              <a:gd name="T4" fmla="*/ 63121 w 399"/>
              <a:gd name="T5" fmla="*/ 148555 h 634"/>
              <a:gd name="T6" fmla="*/ 63121 w 399"/>
              <a:gd name="T7" fmla="*/ 175237 h 634"/>
              <a:gd name="T8" fmla="*/ 68470 w 399"/>
              <a:gd name="T9" fmla="*/ 185694 h 634"/>
              <a:gd name="T10" fmla="*/ 78812 w 399"/>
              <a:gd name="T11" fmla="*/ 175237 h 634"/>
              <a:gd name="T12" fmla="*/ 78812 w 399"/>
              <a:gd name="T13" fmla="*/ 148555 h 634"/>
              <a:gd name="T14" fmla="*/ 68470 w 399"/>
              <a:gd name="T15" fmla="*/ 143507 h 634"/>
              <a:gd name="T16" fmla="*/ 68470 w 399"/>
              <a:gd name="T17" fmla="*/ 85095 h 634"/>
              <a:gd name="T18" fmla="*/ 68470 w 399"/>
              <a:gd name="T19" fmla="*/ 85095 h 634"/>
              <a:gd name="T20" fmla="*/ 26389 w 399"/>
              <a:gd name="T21" fmla="*/ 100960 h 634"/>
              <a:gd name="T22" fmla="*/ 26389 w 399"/>
              <a:gd name="T23" fmla="*/ 58412 h 634"/>
              <a:gd name="T24" fmla="*/ 68470 w 399"/>
              <a:gd name="T25" fmla="*/ 15865 h 634"/>
              <a:gd name="T26" fmla="*/ 110194 w 399"/>
              <a:gd name="T27" fmla="*/ 58412 h 634"/>
              <a:gd name="T28" fmla="*/ 126241 w 399"/>
              <a:gd name="T29" fmla="*/ 58412 h 634"/>
              <a:gd name="T30" fmla="*/ 68470 w 399"/>
              <a:gd name="T31" fmla="*/ 0 h 634"/>
              <a:gd name="T32" fmla="*/ 16048 w 399"/>
              <a:gd name="T33" fmla="*/ 58412 h 634"/>
              <a:gd name="T34" fmla="*/ 16048 w 399"/>
              <a:gd name="T35" fmla="*/ 111416 h 634"/>
              <a:gd name="T36" fmla="*/ 0 w 399"/>
              <a:gd name="T37" fmla="*/ 153964 h 634"/>
              <a:gd name="T38" fmla="*/ 68470 w 399"/>
              <a:gd name="T39" fmla="*/ 228241 h 634"/>
              <a:gd name="T40" fmla="*/ 141932 w 399"/>
              <a:gd name="T41" fmla="*/ 153964 h 634"/>
              <a:gd name="T42" fmla="*/ 68470 w 399"/>
              <a:gd name="T43" fmla="*/ 85095 h 634"/>
              <a:gd name="T44" fmla="*/ 68470 w 399"/>
              <a:gd name="T45" fmla="*/ 212376 h 634"/>
              <a:gd name="T46" fmla="*/ 68470 w 399"/>
              <a:gd name="T47" fmla="*/ 212376 h 634"/>
              <a:gd name="T48" fmla="*/ 16048 w 399"/>
              <a:gd name="T49" fmla="*/ 153964 h 634"/>
              <a:gd name="T50" fmla="*/ 68470 w 399"/>
              <a:gd name="T51" fmla="*/ 100960 h 634"/>
              <a:gd name="T52" fmla="*/ 126241 w 399"/>
              <a:gd name="T53" fmla="*/ 153964 h 634"/>
              <a:gd name="T54" fmla="*/ 68470 w 399"/>
              <a:gd name="T55" fmla="*/ 212376 h 63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399" h="634">
                <a:moveTo>
                  <a:pt x="192" y="398"/>
                </a:moveTo>
                <a:lnTo>
                  <a:pt x="192" y="398"/>
                </a:lnTo>
                <a:cubicBezTo>
                  <a:pt x="192" y="398"/>
                  <a:pt x="177" y="398"/>
                  <a:pt x="177" y="412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7" y="501"/>
                  <a:pt x="192" y="515"/>
                  <a:pt x="192" y="515"/>
                </a:cubicBezTo>
                <a:cubicBezTo>
                  <a:pt x="207" y="515"/>
                  <a:pt x="221" y="501"/>
                  <a:pt x="221" y="486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221" y="398"/>
                  <a:pt x="207" y="398"/>
                  <a:pt x="192" y="398"/>
                </a:cubicBezTo>
                <a:close/>
                <a:moveTo>
                  <a:pt x="192" y="236"/>
                </a:moveTo>
                <a:lnTo>
                  <a:pt x="192" y="236"/>
                </a:lnTo>
                <a:cubicBezTo>
                  <a:pt x="148" y="236"/>
                  <a:pt x="118" y="250"/>
                  <a:pt x="74" y="280"/>
                </a:cubicBezTo>
                <a:cubicBezTo>
                  <a:pt x="74" y="162"/>
                  <a:pt x="74" y="162"/>
                  <a:pt x="74" y="162"/>
                </a:cubicBezTo>
                <a:cubicBezTo>
                  <a:pt x="74" y="89"/>
                  <a:pt x="133" y="44"/>
                  <a:pt x="192" y="44"/>
                </a:cubicBezTo>
                <a:cubicBezTo>
                  <a:pt x="266" y="44"/>
                  <a:pt x="309" y="89"/>
                  <a:pt x="309" y="162"/>
                </a:cubicBezTo>
                <a:cubicBezTo>
                  <a:pt x="354" y="162"/>
                  <a:pt x="354" y="162"/>
                  <a:pt x="354" y="162"/>
                </a:cubicBezTo>
                <a:cubicBezTo>
                  <a:pt x="354" y="74"/>
                  <a:pt x="280" y="0"/>
                  <a:pt x="192" y="0"/>
                </a:cubicBezTo>
                <a:cubicBezTo>
                  <a:pt x="104" y="0"/>
                  <a:pt x="45" y="74"/>
                  <a:pt x="45" y="162"/>
                </a:cubicBezTo>
                <a:cubicBezTo>
                  <a:pt x="45" y="309"/>
                  <a:pt x="45" y="309"/>
                  <a:pt x="45" y="309"/>
                </a:cubicBezTo>
                <a:cubicBezTo>
                  <a:pt x="15" y="353"/>
                  <a:pt x="0" y="383"/>
                  <a:pt x="0" y="427"/>
                </a:cubicBezTo>
                <a:cubicBezTo>
                  <a:pt x="0" y="545"/>
                  <a:pt x="89" y="633"/>
                  <a:pt x="192" y="633"/>
                </a:cubicBezTo>
                <a:cubicBezTo>
                  <a:pt x="309" y="633"/>
                  <a:pt x="398" y="545"/>
                  <a:pt x="398" y="427"/>
                </a:cubicBezTo>
                <a:cubicBezTo>
                  <a:pt x="398" y="324"/>
                  <a:pt x="309" y="236"/>
                  <a:pt x="192" y="236"/>
                </a:cubicBezTo>
                <a:close/>
                <a:moveTo>
                  <a:pt x="192" y="589"/>
                </a:moveTo>
                <a:lnTo>
                  <a:pt x="192" y="589"/>
                </a:lnTo>
                <a:cubicBezTo>
                  <a:pt x="104" y="589"/>
                  <a:pt x="45" y="515"/>
                  <a:pt x="45" y="427"/>
                </a:cubicBezTo>
                <a:cubicBezTo>
                  <a:pt x="45" y="339"/>
                  <a:pt x="104" y="280"/>
                  <a:pt x="192" y="280"/>
                </a:cubicBezTo>
                <a:cubicBezTo>
                  <a:pt x="280" y="280"/>
                  <a:pt x="354" y="339"/>
                  <a:pt x="354" y="427"/>
                </a:cubicBezTo>
                <a:cubicBezTo>
                  <a:pt x="354" y="515"/>
                  <a:pt x="280" y="589"/>
                  <a:pt x="192" y="589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45733" y="5946779"/>
            <a:ext cx="495298" cy="510116"/>
          </a:xfrm>
          <a:custGeom>
            <a:avLst/>
            <a:gdLst>
              <a:gd name="T0" fmla="*/ 126584 w 619"/>
              <a:gd name="T1" fmla="*/ 116825 h 634"/>
              <a:gd name="T2" fmla="*/ 126584 w 619"/>
              <a:gd name="T3" fmla="*/ 116825 h 634"/>
              <a:gd name="T4" fmla="*/ 137342 w 619"/>
              <a:gd name="T5" fmla="*/ 68869 h 634"/>
              <a:gd name="T6" fmla="*/ 73870 w 619"/>
              <a:gd name="T7" fmla="*/ 0 h 634"/>
              <a:gd name="T8" fmla="*/ 10399 w 619"/>
              <a:gd name="T9" fmla="*/ 68869 h 634"/>
              <a:gd name="T10" fmla="*/ 26177 w 619"/>
              <a:gd name="T11" fmla="*/ 116825 h 634"/>
              <a:gd name="T12" fmla="*/ 0 w 619"/>
              <a:gd name="T13" fmla="*/ 153964 h 634"/>
              <a:gd name="T14" fmla="*/ 0 w 619"/>
              <a:gd name="T15" fmla="*/ 185694 h 634"/>
              <a:gd name="T16" fmla="*/ 42314 w 619"/>
              <a:gd name="T17" fmla="*/ 228241 h 634"/>
              <a:gd name="T18" fmla="*/ 110806 w 619"/>
              <a:gd name="T19" fmla="*/ 228241 h 634"/>
              <a:gd name="T20" fmla="*/ 153120 w 619"/>
              <a:gd name="T21" fmla="*/ 185694 h 634"/>
              <a:gd name="T22" fmla="*/ 153120 w 619"/>
              <a:gd name="T23" fmla="*/ 153964 h 634"/>
              <a:gd name="T24" fmla="*/ 126584 w 619"/>
              <a:gd name="T25" fmla="*/ 116825 h 634"/>
              <a:gd name="T26" fmla="*/ 26177 w 619"/>
              <a:gd name="T27" fmla="*/ 68869 h 634"/>
              <a:gd name="T28" fmla="*/ 26177 w 619"/>
              <a:gd name="T29" fmla="*/ 68869 h 634"/>
              <a:gd name="T30" fmla="*/ 73870 w 619"/>
              <a:gd name="T31" fmla="*/ 15865 h 634"/>
              <a:gd name="T32" fmla="*/ 126584 w 619"/>
              <a:gd name="T33" fmla="*/ 68869 h 634"/>
              <a:gd name="T34" fmla="*/ 73870 w 619"/>
              <a:gd name="T35" fmla="*/ 127282 h 634"/>
              <a:gd name="T36" fmla="*/ 26177 w 619"/>
              <a:gd name="T37" fmla="*/ 68869 h 634"/>
              <a:gd name="T38" fmla="*/ 137342 w 619"/>
              <a:gd name="T39" fmla="*/ 180646 h 634"/>
              <a:gd name="T40" fmla="*/ 137342 w 619"/>
              <a:gd name="T41" fmla="*/ 180646 h 634"/>
              <a:gd name="T42" fmla="*/ 105427 w 619"/>
              <a:gd name="T43" fmla="*/ 212376 h 634"/>
              <a:gd name="T44" fmla="*/ 47334 w 619"/>
              <a:gd name="T45" fmla="*/ 212376 h 634"/>
              <a:gd name="T46" fmla="*/ 10399 w 619"/>
              <a:gd name="T47" fmla="*/ 180646 h 634"/>
              <a:gd name="T48" fmla="*/ 10399 w 619"/>
              <a:gd name="T49" fmla="*/ 159372 h 634"/>
              <a:gd name="T50" fmla="*/ 36935 w 619"/>
              <a:gd name="T51" fmla="*/ 127282 h 634"/>
              <a:gd name="T52" fmla="*/ 73870 w 619"/>
              <a:gd name="T53" fmla="*/ 143507 h 634"/>
              <a:gd name="T54" fmla="*/ 110806 w 619"/>
              <a:gd name="T55" fmla="*/ 127282 h 634"/>
              <a:gd name="T56" fmla="*/ 137342 w 619"/>
              <a:gd name="T57" fmla="*/ 159372 h 634"/>
              <a:gd name="T58" fmla="*/ 137342 w 619"/>
              <a:gd name="T59" fmla="*/ 180646 h 634"/>
              <a:gd name="T60" fmla="*/ 158140 w 619"/>
              <a:gd name="T61" fmla="*/ 58412 h 634"/>
              <a:gd name="T62" fmla="*/ 158140 w 619"/>
              <a:gd name="T63" fmla="*/ 58412 h 634"/>
              <a:gd name="T64" fmla="*/ 216232 w 619"/>
              <a:gd name="T65" fmla="*/ 58412 h 634"/>
              <a:gd name="T66" fmla="*/ 221611 w 619"/>
              <a:gd name="T67" fmla="*/ 47595 h 634"/>
              <a:gd name="T68" fmla="*/ 216232 w 619"/>
              <a:gd name="T69" fmla="*/ 42547 h 634"/>
              <a:gd name="T70" fmla="*/ 158140 w 619"/>
              <a:gd name="T71" fmla="*/ 42547 h 634"/>
              <a:gd name="T72" fmla="*/ 153120 w 619"/>
              <a:gd name="T73" fmla="*/ 47595 h 634"/>
              <a:gd name="T74" fmla="*/ 158140 w 619"/>
              <a:gd name="T75" fmla="*/ 58412 h 634"/>
              <a:gd name="T76" fmla="*/ 216232 w 619"/>
              <a:gd name="T77" fmla="*/ 169829 h 634"/>
              <a:gd name="T78" fmla="*/ 216232 w 619"/>
              <a:gd name="T79" fmla="*/ 169829 h 634"/>
              <a:gd name="T80" fmla="*/ 174277 w 619"/>
              <a:gd name="T81" fmla="*/ 169829 h 634"/>
              <a:gd name="T82" fmla="*/ 168898 w 619"/>
              <a:gd name="T83" fmla="*/ 175237 h 634"/>
              <a:gd name="T84" fmla="*/ 174277 w 619"/>
              <a:gd name="T85" fmla="*/ 185694 h 634"/>
              <a:gd name="T86" fmla="*/ 216232 w 619"/>
              <a:gd name="T87" fmla="*/ 185694 h 634"/>
              <a:gd name="T88" fmla="*/ 221611 w 619"/>
              <a:gd name="T89" fmla="*/ 175237 h 634"/>
              <a:gd name="T90" fmla="*/ 216232 w 619"/>
              <a:gd name="T91" fmla="*/ 169829 h 634"/>
              <a:gd name="T92" fmla="*/ 216232 w 619"/>
              <a:gd name="T93" fmla="*/ 85095 h 634"/>
              <a:gd name="T94" fmla="*/ 216232 w 619"/>
              <a:gd name="T95" fmla="*/ 85095 h 634"/>
              <a:gd name="T96" fmla="*/ 158140 w 619"/>
              <a:gd name="T97" fmla="*/ 85095 h 634"/>
              <a:gd name="T98" fmla="*/ 153120 w 619"/>
              <a:gd name="T99" fmla="*/ 90143 h 634"/>
              <a:gd name="T100" fmla="*/ 158140 w 619"/>
              <a:gd name="T101" fmla="*/ 100960 h 634"/>
              <a:gd name="T102" fmla="*/ 216232 w 619"/>
              <a:gd name="T103" fmla="*/ 100960 h 634"/>
              <a:gd name="T104" fmla="*/ 221611 w 619"/>
              <a:gd name="T105" fmla="*/ 90143 h 634"/>
              <a:gd name="T106" fmla="*/ 216232 w 619"/>
              <a:gd name="T107" fmla="*/ 85095 h 634"/>
              <a:gd name="T108" fmla="*/ 216232 w 619"/>
              <a:gd name="T109" fmla="*/ 127282 h 634"/>
              <a:gd name="T110" fmla="*/ 216232 w 619"/>
              <a:gd name="T111" fmla="*/ 127282 h 634"/>
              <a:gd name="T112" fmla="*/ 174277 w 619"/>
              <a:gd name="T113" fmla="*/ 127282 h 634"/>
              <a:gd name="T114" fmla="*/ 168898 w 619"/>
              <a:gd name="T115" fmla="*/ 132690 h 634"/>
              <a:gd name="T116" fmla="*/ 174277 w 619"/>
              <a:gd name="T117" fmla="*/ 143507 h 634"/>
              <a:gd name="T118" fmla="*/ 216232 w 619"/>
              <a:gd name="T119" fmla="*/ 143507 h 634"/>
              <a:gd name="T120" fmla="*/ 221611 w 619"/>
              <a:gd name="T121" fmla="*/ 132690 h 634"/>
              <a:gd name="T122" fmla="*/ 216232 w 619"/>
              <a:gd name="T123" fmla="*/ 127282 h 634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619" h="634">
                <a:moveTo>
                  <a:pt x="353" y="324"/>
                </a:moveTo>
                <a:lnTo>
                  <a:pt x="353" y="324"/>
                </a:lnTo>
                <a:cubicBezTo>
                  <a:pt x="368" y="280"/>
                  <a:pt x="383" y="250"/>
                  <a:pt x="383" y="191"/>
                </a:cubicBezTo>
                <a:cubicBezTo>
                  <a:pt x="383" y="89"/>
                  <a:pt x="309" y="0"/>
                  <a:pt x="206" y="0"/>
                </a:cubicBezTo>
                <a:cubicBezTo>
                  <a:pt x="118" y="0"/>
                  <a:pt x="29" y="89"/>
                  <a:pt x="29" y="191"/>
                </a:cubicBezTo>
                <a:cubicBezTo>
                  <a:pt x="29" y="250"/>
                  <a:pt x="44" y="280"/>
                  <a:pt x="73" y="324"/>
                </a:cubicBezTo>
                <a:cubicBezTo>
                  <a:pt x="29" y="339"/>
                  <a:pt x="0" y="383"/>
                  <a:pt x="0" y="427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74"/>
                  <a:pt x="44" y="633"/>
                  <a:pt x="118" y="633"/>
                </a:cubicBezTo>
                <a:cubicBezTo>
                  <a:pt x="309" y="633"/>
                  <a:pt x="309" y="633"/>
                  <a:pt x="309" y="633"/>
                </a:cubicBezTo>
                <a:cubicBezTo>
                  <a:pt x="368" y="633"/>
                  <a:pt x="427" y="574"/>
                  <a:pt x="427" y="515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27" y="383"/>
                  <a:pt x="398" y="339"/>
                  <a:pt x="353" y="324"/>
                </a:cubicBezTo>
                <a:close/>
                <a:moveTo>
                  <a:pt x="73" y="191"/>
                </a:moveTo>
                <a:lnTo>
                  <a:pt x="73" y="191"/>
                </a:lnTo>
                <a:cubicBezTo>
                  <a:pt x="73" y="103"/>
                  <a:pt x="132" y="44"/>
                  <a:pt x="206" y="44"/>
                </a:cubicBezTo>
                <a:cubicBezTo>
                  <a:pt x="280" y="44"/>
                  <a:pt x="353" y="103"/>
                  <a:pt x="353" y="191"/>
                </a:cubicBezTo>
                <a:cubicBezTo>
                  <a:pt x="353" y="280"/>
                  <a:pt x="280" y="353"/>
                  <a:pt x="206" y="353"/>
                </a:cubicBezTo>
                <a:cubicBezTo>
                  <a:pt x="132" y="353"/>
                  <a:pt x="73" y="280"/>
                  <a:pt x="73" y="191"/>
                </a:cubicBezTo>
                <a:close/>
                <a:moveTo>
                  <a:pt x="383" y="501"/>
                </a:moveTo>
                <a:lnTo>
                  <a:pt x="383" y="501"/>
                </a:lnTo>
                <a:cubicBezTo>
                  <a:pt x="383" y="545"/>
                  <a:pt x="339" y="589"/>
                  <a:pt x="294" y="589"/>
                </a:cubicBezTo>
                <a:cubicBezTo>
                  <a:pt x="132" y="589"/>
                  <a:pt x="132" y="589"/>
                  <a:pt x="132" y="589"/>
                </a:cubicBezTo>
                <a:cubicBezTo>
                  <a:pt x="73" y="589"/>
                  <a:pt x="29" y="545"/>
                  <a:pt x="29" y="501"/>
                </a:cubicBezTo>
                <a:cubicBezTo>
                  <a:pt x="29" y="442"/>
                  <a:pt x="29" y="442"/>
                  <a:pt x="29" y="442"/>
                </a:cubicBezTo>
                <a:cubicBezTo>
                  <a:pt x="29" y="398"/>
                  <a:pt x="59" y="368"/>
                  <a:pt x="103" y="353"/>
                </a:cubicBezTo>
                <a:cubicBezTo>
                  <a:pt x="132" y="383"/>
                  <a:pt x="177" y="398"/>
                  <a:pt x="206" y="398"/>
                </a:cubicBezTo>
                <a:cubicBezTo>
                  <a:pt x="250" y="398"/>
                  <a:pt x="280" y="383"/>
                  <a:pt x="309" y="353"/>
                </a:cubicBezTo>
                <a:cubicBezTo>
                  <a:pt x="353" y="368"/>
                  <a:pt x="383" y="398"/>
                  <a:pt x="383" y="442"/>
                </a:cubicBezTo>
                <a:lnTo>
                  <a:pt x="383" y="501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603" y="162"/>
                  <a:pt x="603" y="162"/>
                  <a:pt x="603" y="162"/>
                </a:cubicBezTo>
                <a:cubicBezTo>
                  <a:pt x="618" y="162"/>
                  <a:pt x="618" y="148"/>
                  <a:pt x="618" y="132"/>
                </a:cubicBezTo>
                <a:cubicBezTo>
                  <a:pt x="618" y="132"/>
                  <a:pt x="618" y="118"/>
                  <a:pt x="603" y="118"/>
                </a:cubicBezTo>
                <a:cubicBezTo>
                  <a:pt x="441" y="118"/>
                  <a:pt x="441" y="118"/>
                  <a:pt x="441" y="118"/>
                </a:cubicBezTo>
                <a:lnTo>
                  <a:pt x="427" y="132"/>
                </a:lnTo>
                <a:cubicBezTo>
                  <a:pt x="427" y="148"/>
                  <a:pt x="441" y="162"/>
                  <a:pt x="441" y="162"/>
                </a:cubicBezTo>
                <a:close/>
                <a:moveTo>
                  <a:pt x="603" y="471"/>
                </a:moveTo>
                <a:lnTo>
                  <a:pt x="603" y="471"/>
                </a:lnTo>
                <a:cubicBezTo>
                  <a:pt x="486" y="471"/>
                  <a:pt x="486" y="471"/>
                  <a:pt x="486" y="471"/>
                </a:cubicBezTo>
                <a:cubicBezTo>
                  <a:pt x="471" y="471"/>
                  <a:pt x="471" y="486"/>
                  <a:pt x="471" y="486"/>
                </a:cubicBezTo>
                <a:cubicBezTo>
                  <a:pt x="471" y="501"/>
                  <a:pt x="471" y="515"/>
                  <a:pt x="486" y="515"/>
                </a:cubicBezTo>
                <a:cubicBezTo>
                  <a:pt x="603" y="515"/>
                  <a:pt x="603" y="515"/>
                  <a:pt x="603" y="515"/>
                </a:cubicBezTo>
                <a:cubicBezTo>
                  <a:pt x="618" y="515"/>
                  <a:pt x="618" y="501"/>
                  <a:pt x="618" y="486"/>
                </a:cubicBezTo>
                <a:cubicBezTo>
                  <a:pt x="618" y="486"/>
                  <a:pt x="618" y="471"/>
                  <a:pt x="603" y="471"/>
                </a:cubicBezTo>
                <a:close/>
                <a:moveTo>
                  <a:pt x="603" y="236"/>
                </a:moveTo>
                <a:lnTo>
                  <a:pt x="603" y="236"/>
                </a:lnTo>
                <a:cubicBezTo>
                  <a:pt x="441" y="236"/>
                  <a:pt x="441" y="236"/>
                  <a:pt x="441" y="236"/>
                </a:cubicBezTo>
                <a:lnTo>
                  <a:pt x="427" y="250"/>
                </a:lnTo>
                <a:cubicBezTo>
                  <a:pt x="427" y="265"/>
                  <a:pt x="441" y="280"/>
                  <a:pt x="441" y="280"/>
                </a:cubicBezTo>
                <a:cubicBezTo>
                  <a:pt x="603" y="280"/>
                  <a:pt x="603" y="280"/>
                  <a:pt x="603" y="280"/>
                </a:cubicBezTo>
                <a:cubicBezTo>
                  <a:pt x="618" y="280"/>
                  <a:pt x="618" y="265"/>
                  <a:pt x="618" y="250"/>
                </a:cubicBezTo>
                <a:cubicBezTo>
                  <a:pt x="618" y="250"/>
                  <a:pt x="618" y="236"/>
                  <a:pt x="603" y="236"/>
                </a:cubicBezTo>
                <a:close/>
                <a:moveTo>
                  <a:pt x="603" y="353"/>
                </a:moveTo>
                <a:lnTo>
                  <a:pt x="603" y="353"/>
                </a:lnTo>
                <a:cubicBezTo>
                  <a:pt x="486" y="353"/>
                  <a:pt x="486" y="353"/>
                  <a:pt x="486" y="353"/>
                </a:cubicBezTo>
                <a:cubicBezTo>
                  <a:pt x="471" y="353"/>
                  <a:pt x="471" y="368"/>
                  <a:pt x="471" y="368"/>
                </a:cubicBezTo>
                <a:cubicBezTo>
                  <a:pt x="471" y="383"/>
                  <a:pt x="471" y="398"/>
                  <a:pt x="486" y="398"/>
                </a:cubicBezTo>
                <a:cubicBezTo>
                  <a:pt x="603" y="398"/>
                  <a:pt x="603" y="398"/>
                  <a:pt x="603" y="398"/>
                </a:cubicBezTo>
                <a:cubicBezTo>
                  <a:pt x="618" y="398"/>
                  <a:pt x="618" y="383"/>
                  <a:pt x="618" y="368"/>
                </a:cubicBezTo>
                <a:cubicBezTo>
                  <a:pt x="618" y="368"/>
                  <a:pt x="618" y="353"/>
                  <a:pt x="603" y="353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96433" y="5946779"/>
            <a:ext cx="345017" cy="510116"/>
          </a:xfrm>
          <a:custGeom>
            <a:avLst/>
            <a:gdLst>
              <a:gd name="T0" fmla="*/ 127887 w 428"/>
              <a:gd name="T1" fmla="*/ 116825 h 634"/>
              <a:gd name="T2" fmla="*/ 127887 w 428"/>
              <a:gd name="T3" fmla="*/ 116825 h 634"/>
              <a:gd name="T4" fmla="*/ 143783 w 428"/>
              <a:gd name="T5" fmla="*/ 68869 h 634"/>
              <a:gd name="T6" fmla="*/ 79839 w 428"/>
              <a:gd name="T7" fmla="*/ 0 h 634"/>
              <a:gd name="T8" fmla="*/ 16257 w 428"/>
              <a:gd name="T9" fmla="*/ 68869 h 634"/>
              <a:gd name="T10" fmla="*/ 26734 w 428"/>
              <a:gd name="T11" fmla="*/ 116825 h 634"/>
              <a:gd name="T12" fmla="*/ 0 w 428"/>
              <a:gd name="T13" fmla="*/ 153964 h 634"/>
              <a:gd name="T14" fmla="*/ 0 w 428"/>
              <a:gd name="T15" fmla="*/ 185694 h 634"/>
              <a:gd name="T16" fmla="*/ 42629 w 428"/>
              <a:gd name="T17" fmla="*/ 228241 h 634"/>
              <a:gd name="T18" fmla="*/ 111631 w 428"/>
              <a:gd name="T19" fmla="*/ 228241 h 634"/>
              <a:gd name="T20" fmla="*/ 154260 w 428"/>
              <a:gd name="T21" fmla="*/ 185694 h 634"/>
              <a:gd name="T22" fmla="*/ 154260 w 428"/>
              <a:gd name="T23" fmla="*/ 153964 h 634"/>
              <a:gd name="T24" fmla="*/ 127887 w 428"/>
              <a:gd name="T25" fmla="*/ 116825 h 634"/>
              <a:gd name="T26" fmla="*/ 26734 w 428"/>
              <a:gd name="T27" fmla="*/ 68869 h 634"/>
              <a:gd name="T28" fmla="*/ 26734 w 428"/>
              <a:gd name="T29" fmla="*/ 68869 h 634"/>
              <a:gd name="T30" fmla="*/ 79839 w 428"/>
              <a:gd name="T31" fmla="*/ 15865 h 634"/>
              <a:gd name="T32" fmla="*/ 127887 w 428"/>
              <a:gd name="T33" fmla="*/ 68869 h 634"/>
              <a:gd name="T34" fmla="*/ 79839 w 428"/>
              <a:gd name="T35" fmla="*/ 127282 h 634"/>
              <a:gd name="T36" fmla="*/ 26734 w 428"/>
              <a:gd name="T37" fmla="*/ 68869 h 634"/>
              <a:gd name="T38" fmla="*/ 143783 w 428"/>
              <a:gd name="T39" fmla="*/ 180646 h 634"/>
              <a:gd name="T40" fmla="*/ 143783 w 428"/>
              <a:gd name="T41" fmla="*/ 180646 h 634"/>
              <a:gd name="T42" fmla="*/ 106573 w 428"/>
              <a:gd name="T43" fmla="*/ 212376 h 634"/>
              <a:gd name="T44" fmla="*/ 48048 w 428"/>
              <a:gd name="T45" fmla="*/ 212376 h 634"/>
              <a:gd name="T46" fmla="*/ 16257 w 428"/>
              <a:gd name="T47" fmla="*/ 180646 h 634"/>
              <a:gd name="T48" fmla="*/ 16257 w 428"/>
              <a:gd name="T49" fmla="*/ 159372 h 634"/>
              <a:gd name="T50" fmla="*/ 42629 w 428"/>
              <a:gd name="T51" fmla="*/ 127282 h 634"/>
              <a:gd name="T52" fmla="*/ 79839 w 428"/>
              <a:gd name="T53" fmla="*/ 143507 h 634"/>
              <a:gd name="T54" fmla="*/ 117411 w 428"/>
              <a:gd name="T55" fmla="*/ 127282 h 634"/>
              <a:gd name="T56" fmla="*/ 143783 w 428"/>
              <a:gd name="T57" fmla="*/ 159372 h 634"/>
              <a:gd name="T58" fmla="*/ 143783 w 428"/>
              <a:gd name="T59" fmla="*/ 180646 h 63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28" h="634">
                <a:moveTo>
                  <a:pt x="354" y="324"/>
                </a:moveTo>
                <a:lnTo>
                  <a:pt x="354" y="324"/>
                </a:lnTo>
                <a:cubicBezTo>
                  <a:pt x="383" y="280"/>
                  <a:pt x="398" y="250"/>
                  <a:pt x="398" y="191"/>
                </a:cubicBezTo>
                <a:cubicBezTo>
                  <a:pt x="398" y="89"/>
                  <a:pt x="309" y="0"/>
                  <a:pt x="221" y="0"/>
                </a:cubicBezTo>
                <a:cubicBezTo>
                  <a:pt x="118" y="0"/>
                  <a:pt x="45" y="89"/>
                  <a:pt x="45" y="191"/>
                </a:cubicBezTo>
                <a:cubicBezTo>
                  <a:pt x="45" y="250"/>
                  <a:pt x="59" y="280"/>
                  <a:pt x="74" y="324"/>
                </a:cubicBezTo>
                <a:cubicBezTo>
                  <a:pt x="30" y="339"/>
                  <a:pt x="0" y="383"/>
                  <a:pt x="0" y="427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74"/>
                  <a:pt x="59" y="633"/>
                  <a:pt x="118" y="633"/>
                </a:cubicBezTo>
                <a:cubicBezTo>
                  <a:pt x="309" y="633"/>
                  <a:pt x="309" y="633"/>
                  <a:pt x="309" y="633"/>
                </a:cubicBezTo>
                <a:cubicBezTo>
                  <a:pt x="383" y="633"/>
                  <a:pt x="427" y="574"/>
                  <a:pt x="427" y="515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27" y="383"/>
                  <a:pt x="398" y="339"/>
                  <a:pt x="354" y="324"/>
                </a:cubicBezTo>
                <a:close/>
                <a:moveTo>
                  <a:pt x="74" y="191"/>
                </a:moveTo>
                <a:lnTo>
                  <a:pt x="74" y="191"/>
                </a:lnTo>
                <a:cubicBezTo>
                  <a:pt x="74" y="103"/>
                  <a:pt x="148" y="44"/>
                  <a:pt x="221" y="44"/>
                </a:cubicBezTo>
                <a:cubicBezTo>
                  <a:pt x="295" y="44"/>
                  <a:pt x="354" y="103"/>
                  <a:pt x="354" y="191"/>
                </a:cubicBezTo>
                <a:cubicBezTo>
                  <a:pt x="354" y="280"/>
                  <a:pt x="295" y="353"/>
                  <a:pt x="221" y="353"/>
                </a:cubicBezTo>
                <a:cubicBezTo>
                  <a:pt x="148" y="353"/>
                  <a:pt x="74" y="280"/>
                  <a:pt x="74" y="191"/>
                </a:cubicBezTo>
                <a:close/>
                <a:moveTo>
                  <a:pt x="398" y="501"/>
                </a:moveTo>
                <a:lnTo>
                  <a:pt x="398" y="501"/>
                </a:lnTo>
                <a:cubicBezTo>
                  <a:pt x="398" y="545"/>
                  <a:pt x="354" y="589"/>
                  <a:pt x="295" y="589"/>
                </a:cubicBezTo>
                <a:cubicBezTo>
                  <a:pt x="133" y="589"/>
                  <a:pt x="133" y="589"/>
                  <a:pt x="133" y="589"/>
                </a:cubicBezTo>
                <a:cubicBezTo>
                  <a:pt x="89" y="589"/>
                  <a:pt x="45" y="545"/>
                  <a:pt x="45" y="501"/>
                </a:cubicBezTo>
                <a:cubicBezTo>
                  <a:pt x="45" y="442"/>
                  <a:pt x="45" y="442"/>
                  <a:pt x="45" y="442"/>
                </a:cubicBezTo>
                <a:cubicBezTo>
                  <a:pt x="45" y="398"/>
                  <a:pt x="74" y="368"/>
                  <a:pt x="118" y="353"/>
                </a:cubicBezTo>
                <a:cubicBezTo>
                  <a:pt x="148" y="383"/>
                  <a:pt x="177" y="398"/>
                  <a:pt x="221" y="398"/>
                </a:cubicBezTo>
                <a:cubicBezTo>
                  <a:pt x="251" y="398"/>
                  <a:pt x="295" y="383"/>
                  <a:pt x="325" y="353"/>
                </a:cubicBezTo>
                <a:cubicBezTo>
                  <a:pt x="368" y="368"/>
                  <a:pt x="398" y="398"/>
                  <a:pt x="398" y="442"/>
                </a:cubicBezTo>
                <a:lnTo>
                  <a:pt x="398" y="501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90501" y="5931960"/>
            <a:ext cx="520700" cy="520700"/>
          </a:xfrm>
          <a:custGeom>
            <a:avLst/>
            <a:gdLst>
              <a:gd name="T0" fmla="*/ 227601 w 649"/>
              <a:gd name="T1" fmla="*/ 10786 h 649"/>
              <a:gd name="T2" fmla="*/ 227601 w 649"/>
              <a:gd name="T3" fmla="*/ 10786 h 649"/>
              <a:gd name="T4" fmla="*/ 190566 w 649"/>
              <a:gd name="T5" fmla="*/ 10786 h 649"/>
              <a:gd name="T6" fmla="*/ 148138 w 649"/>
              <a:gd name="T7" fmla="*/ 58606 h 649"/>
              <a:gd name="T8" fmla="*/ 63642 w 649"/>
              <a:gd name="T9" fmla="*/ 26606 h 649"/>
              <a:gd name="T10" fmla="*/ 37035 w 649"/>
              <a:gd name="T11" fmla="*/ 32000 h 649"/>
              <a:gd name="T12" fmla="*/ 37035 w 649"/>
              <a:gd name="T13" fmla="*/ 63640 h 649"/>
              <a:gd name="T14" fmla="*/ 95283 w 649"/>
              <a:gd name="T15" fmla="*/ 111459 h 649"/>
              <a:gd name="T16" fmla="*/ 58249 w 649"/>
              <a:gd name="T17" fmla="*/ 148492 h 649"/>
              <a:gd name="T18" fmla="*/ 21214 w 649"/>
              <a:gd name="T19" fmla="*/ 137706 h 649"/>
              <a:gd name="T20" fmla="*/ 10427 w 649"/>
              <a:gd name="T21" fmla="*/ 143099 h 649"/>
              <a:gd name="T22" fmla="*/ 5393 w 649"/>
              <a:gd name="T23" fmla="*/ 158919 h 649"/>
              <a:gd name="T24" fmla="*/ 47462 w 649"/>
              <a:gd name="T25" fmla="*/ 190559 h 649"/>
              <a:gd name="T26" fmla="*/ 79463 w 649"/>
              <a:gd name="T27" fmla="*/ 227952 h 649"/>
              <a:gd name="T28" fmla="*/ 95283 w 649"/>
              <a:gd name="T29" fmla="*/ 222559 h 649"/>
              <a:gd name="T30" fmla="*/ 95283 w 649"/>
              <a:gd name="T31" fmla="*/ 211772 h 649"/>
              <a:gd name="T32" fmla="*/ 89890 w 649"/>
              <a:gd name="T33" fmla="*/ 180132 h 649"/>
              <a:gd name="T34" fmla="*/ 126924 w 649"/>
              <a:gd name="T35" fmla="*/ 143099 h 649"/>
              <a:gd name="T36" fmla="*/ 174746 w 649"/>
              <a:gd name="T37" fmla="*/ 201345 h 649"/>
              <a:gd name="T38" fmla="*/ 206387 w 649"/>
              <a:gd name="T39" fmla="*/ 201345 h 649"/>
              <a:gd name="T40" fmla="*/ 211780 w 649"/>
              <a:gd name="T41" fmla="*/ 174739 h 649"/>
              <a:gd name="T42" fmla="*/ 179780 w 649"/>
              <a:gd name="T43" fmla="*/ 90246 h 649"/>
              <a:gd name="T44" fmla="*/ 222208 w 649"/>
              <a:gd name="T45" fmla="*/ 42426 h 649"/>
              <a:gd name="T46" fmla="*/ 227601 w 649"/>
              <a:gd name="T47" fmla="*/ 10786 h 649"/>
              <a:gd name="T48" fmla="*/ 216814 w 649"/>
              <a:gd name="T49" fmla="*/ 37393 h 649"/>
              <a:gd name="T50" fmla="*/ 216814 w 649"/>
              <a:gd name="T51" fmla="*/ 37393 h 649"/>
              <a:gd name="T52" fmla="*/ 163959 w 649"/>
              <a:gd name="T53" fmla="*/ 90246 h 649"/>
              <a:gd name="T54" fmla="*/ 195960 w 649"/>
              <a:gd name="T55" fmla="*/ 174739 h 649"/>
              <a:gd name="T56" fmla="*/ 195960 w 649"/>
              <a:gd name="T57" fmla="*/ 190559 h 649"/>
              <a:gd name="T58" fmla="*/ 179780 w 649"/>
              <a:gd name="T59" fmla="*/ 190559 h 649"/>
              <a:gd name="T60" fmla="*/ 132318 w 649"/>
              <a:gd name="T61" fmla="*/ 121886 h 649"/>
              <a:gd name="T62" fmla="*/ 74069 w 649"/>
              <a:gd name="T63" fmla="*/ 174739 h 649"/>
              <a:gd name="T64" fmla="*/ 84856 w 649"/>
              <a:gd name="T65" fmla="*/ 211772 h 649"/>
              <a:gd name="T66" fmla="*/ 58249 w 649"/>
              <a:gd name="T67" fmla="*/ 180132 h 649"/>
              <a:gd name="T68" fmla="*/ 21214 w 649"/>
              <a:gd name="T69" fmla="*/ 153526 h 649"/>
              <a:gd name="T70" fmla="*/ 58249 w 649"/>
              <a:gd name="T71" fmla="*/ 164312 h 649"/>
              <a:gd name="T72" fmla="*/ 116497 w 649"/>
              <a:gd name="T73" fmla="*/ 106066 h 649"/>
              <a:gd name="T74" fmla="*/ 47462 w 649"/>
              <a:gd name="T75" fmla="*/ 52853 h 649"/>
              <a:gd name="T76" fmla="*/ 47462 w 649"/>
              <a:gd name="T77" fmla="*/ 42426 h 649"/>
              <a:gd name="T78" fmla="*/ 63642 w 649"/>
              <a:gd name="T79" fmla="*/ 42426 h 649"/>
              <a:gd name="T80" fmla="*/ 148138 w 649"/>
              <a:gd name="T81" fmla="*/ 74066 h 649"/>
              <a:gd name="T82" fmla="*/ 200994 w 649"/>
              <a:gd name="T83" fmla="*/ 21213 h 649"/>
              <a:gd name="T84" fmla="*/ 216814 w 649"/>
              <a:gd name="T85" fmla="*/ 21213 h 649"/>
              <a:gd name="T86" fmla="*/ 216814 w 649"/>
              <a:gd name="T87" fmla="*/ 37393 h 64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49" h="649">
                <a:moveTo>
                  <a:pt x="633" y="30"/>
                </a:moveTo>
                <a:lnTo>
                  <a:pt x="633" y="30"/>
                </a:lnTo>
                <a:cubicBezTo>
                  <a:pt x="603" y="0"/>
                  <a:pt x="559" y="15"/>
                  <a:pt x="530" y="30"/>
                </a:cubicBezTo>
                <a:cubicBezTo>
                  <a:pt x="412" y="163"/>
                  <a:pt x="412" y="163"/>
                  <a:pt x="412" y="163"/>
                </a:cubicBezTo>
                <a:cubicBezTo>
                  <a:pt x="177" y="74"/>
                  <a:pt x="177" y="74"/>
                  <a:pt x="177" y="74"/>
                </a:cubicBezTo>
                <a:cubicBezTo>
                  <a:pt x="162" y="74"/>
                  <a:pt x="132" y="59"/>
                  <a:pt x="103" y="89"/>
                </a:cubicBezTo>
                <a:cubicBezTo>
                  <a:pt x="88" y="104"/>
                  <a:pt x="59" y="133"/>
                  <a:pt x="103" y="177"/>
                </a:cubicBezTo>
                <a:cubicBezTo>
                  <a:pt x="265" y="310"/>
                  <a:pt x="265" y="310"/>
                  <a:pt x="265" y="310"/>
                </a:cubicBezTo>
                <a:cubicBezTo>
                  <a:pt x="162" y="413"/>
                  <a:pt x="162" y="413"/>
                  <a:pt x="162" y="413"/>
                </a:cubicBezTo>
                <a:cubicBezTo>
                  <a:pt x="59" y="383"/>
                  <a:pt x="59" y="383"/>
                  <a:pt x="59" y="383"/>
                </a:cubicBezTo>
                <a:cubicBezTo>
                  <a:pt x="44" y="383"/>
                  <a:pt x="44" y="383"/>
                  <a:pt x="29" y="398"/>
                </a:cubicBezTo>
                <a:cubicBezTo>
                  <a:pt x="29" y="398"/>
                  <a:pt x="0" y="413"/>
                  <a:pt x="15" y="442"/>
                </a:cubicBezTo>
                <a:cubicBezTo>
                  <a:pt x="132" y="530"/>
                  <a:pt x="132" y="530"/>
                  <a:pt x="132" y="530"/>
                </a:cubicBezTo>
                <a:cubicBezTo>
                  <a:pt x="221" y="634"/>
                  <a:pt x="221" y="634"/>
                  <a:pt x="221" y="634"/>
                </a:cubicBezTo>
                <a:cubicBezTo>
                  <a:pt x="236" y="648"/>
                  <a:pt x="250" y="648"/>
                  <a:pt x="265" y="619"/>
                </a:cubicBezTo>
                <a:cubicBezTo>
                  <a:pt x="280" y="619"/>
                  <a:pt x="280" y="604"/>
                  <a:pt x="265" y="589"/>
                </a:cubicBezTo>
                <a:cubicBezTo>
                  <a:pt x="250" y="501"/>
                  <a:pt x="250" y="501"/>
                  <a:pt x="250" y="501"/>
                </a:cubicBezTo>
                <a:cubicBezTo>
                  <a:pt x="353" y="398"/>
                  <a:pt x="353" y="398"/>
                  <a:pt x="353" y="398"/>
                </a:cubicBezTo>
                <a:cubicBezTo>
                  <a:pt x="486" y="560"/>
                  <a:pt x="486" y="560"/>
                  <a:pt x="486" y="560"/>
                </a:cubicBezTo>
                <a:cubicBezTo>
                  <a:pt x="530" y="589"/>
                  <a:pt x="559" y="560"/>
                  <a:pt x="574" y="560"/>
                </a:cubicBezTo>
                <a:cubicBezTo>
                  <a:pt x="589" y="530"/>
                  <a:pt x="589" y="501"/>
                  <a:pt x="589" y="486"/>
                </a:cubicBezTo>
                <a:cubicBezTo>
                  <a:pt x="500" y="251"/>
                  <a:pt x="500" y="251"/>
                  <a:pt x="500" y="251"/>
                </a:cubicBezTo>
                <a:cubicBezTo>
                  <a:pt x="618" y="118"/>
                  <a:pt x="618" y="118"/>
                  <a:pt x="618" y="118"/>
                </a:cubicBezTo>
                <a:cubicBezTo>
                  <a:pt x="648" y="104"/>
                  <a:pt x="648" y="59"/>
                  <a:pt x="633" y="30"/>
                </a:cubicBezTo>
                <a:close/>
                <a:moveTo>
                  <a:pt x="603" y="104"/>
                </a:moveTo>
                <a:lnTo>
                  <a:pt x="603" y="104"/>
                </a:lnTo>
                <a:cubicBezTo>
                  <a:pt x="456" y="251"/>
                  <a:pt x="456" y="251"/>
                  <a:pt x="456" y="251"/>
                </a:cubicBezTo>
                <a:cubicBezTo>
                  <a:pt x="545" y="486"/>
                  <a:pt x="545" y="486"/>
                  <a:pt x="545" y="486"/>
                </a:cubicBezTo>
                <a:cubicBezTo>
                  <a:pt x="545" y="501"/>
                  <a:pt x="545" y="516"/>
                  <a:pt x="545" y="530"/>
                </a:cubicBezTo>
                <a:cubicBezTo>
                  <a:pt x="530" y="545"/>
                  <a:pt x="515" y="530"/>
                  <a:pt x="500" y="530"/>
                </a:cubicBezTo>
                <a:cubicBezTo>
                  <a:pt x="368" y="339"/>
                  <a:pt x="368" y="339"/>
                  <a:pt x="368" y="339"/>
                </a:cubicBezTo>
                <a:cubicBezTo>
                  <a:pt x="206" y="486"/>
                  <a:pt x="206" y="486"/>
                  <a:pt x="206" y="486"/>
                </a:cubicBezTo>
                <a:cubicBezTo>
                  <a:pt x="236" y="589"/>
                  <a:pt x="236" y="589"/>
                  <a:pt x="236" y="589"/>
                </a:cubicBezTo>
                <a:cubicBezTo>
                  <a:pt x="221" y="589"/>
                  <a:pt x="162" y="501"/>
                  <a:pt x="162" y="501"/>
                </a:cubicBezTo>
                <a:cubicBezTo>
                  <a:pt x="162" y="501"/>
                  <a:pt x="73" y="427"/>
                  <a:pt x="59" y="427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324" y="295"/>
                  <a:pt x="324" y="295"/>
                  <a:pt x="324" y="295"/>
                </a:cubicBezTo>
                <a:cubicBezTo>
                  <a:pt x="132" y="147"/>
                  <a:pt x="132" y="147"/>
                  <a:pt x="132" y="147"/>
                </a:cubicBezTo>
                <a:cubicBezTo>
                  <a:pt x="132" y="147"/>
                  <a:pt x="118" y="133"/>
                  <a:pt x="132" y="118"/>
                </a:cubicBezTo>
                <a:cubicBezTo>
                  <a:pt x="147" y="118"/>
                  <a:pt x="162" y="118"/>
                  <a:pt x="177" y="118"/>
                </a:cubicBezTo>
                <a:cubicBezTo>
                  <a:pt x="412" y="206"/>
                  <a:pt x="412" y="206"/>
                  <a:pt x="412" y="206"/>
                </a:cubicBezTo>
                <a:cubicBezTo>
                  <a:pt x="559" y="59"/>
                  <a:pt x="559" y="59"/>
                  <a:pt x="559" y="59"/>
                </a:cubicBezTo>
                <a:cubicBezTo>
                  <a:pt x="574" y="45"/>
                  <a:pt x="589" y="45"/>
                  <a:pt x="603" y="59"/>
                </a:cubicBezTo>
                <a:cubicBezTo>
                  <a:pt x="603" y="74"/>
                  <a:pt x="618" y="89"/>
                  <a:pt x="603" y="104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86169" y="5957361"/>
            <a:ext cx="510117" cy="495299"/>
          </a:xfrm>
          <a:custGeom>
            <a:avLst/>
            <a:gdLst>
              <a:gd name="T0" fmla="*/ 217433 w 634"/>
              <a:gd name="T1" fmla="*/ 26535 h 619"/>
              <a:gd name="T2" fmla="*/ 217433 w 634"/>
              <a:gd name="T3" fmla="*/ 26535 h 619"/>
              <a:gd name="T4" fmla="*/ 196519 w 634"/>
              <a:gd name="T5" fmla="*/ 5379 h 619"/>
              <a:gd name="T6" fmla="*/ 175244 w 634"/>
              <a:gd name="T7" fmla="*/ 5379 h 619"/>
              <a:gd name="T8" fmla="*/ 148561 w 634"/>
              <a:gd name="T9" fmla="*/ 47691 h 619"/>
              <a:gd name="T10" fmla="*/ 148561 w 634"/>
              <a:gd name="T11" fmla="*/ 68489 h 619"/>
              <a:gd name="T12" fmla="*/ 159018 w 634"/>
              <a:gd name="T13" fmla="*/ 79247 h 619"/>
              <a:gd name="T14" fmla="*/ 127287 w 634"/>
              <a:gd name="T15" fmla="*/ 116180 h 619"/>
              <a:gd name="T16" fmla="*/ 84738 w 634"/>
              <a:gd name="T17" fmla="*/ 153114 h 619"/>
              <a:gd name="T18" fmla="*/ 68872 w 634"/>
              <a:gd name="T19" fmla="*/ 142357 h 619"/>
              <a:gd name="T20" fmla="*/ 47597 w 634"/>
              <a:gd name="T21" fmla="*/ 142357 h 619"/>
              <a:gd name="T22" fmla="*/ 10457 w 634"/>
              <a:gd name="T23" fmla="*/ 174271 h 619"/>
              <a:gd name="T24" fmla="*/ 10457 w 634"/>
              <a:gd name="T25" fmla="*/ 190048 h 619"/>
              <a:gd name="T26" fmla="*/ 31731 w 634"/>
              <a:gd name="T27" fmla="*/ 211205 h 619"/>
              <a:gd name="T28" fmla="*/ 68872 w 634"/>
              <a:gd name="T29" fmla="*/ 211205 h 619"/>
              <a:gd name="T30" fmla="*/ 153970 w 634"/>
              <a:gd name="T31" fmla="*/ 147736 h 619"/>
              <a:gd name="T32" fmla="*/ 217433 w 634"/>
              <a:gd name="T33" fmla="*/ 68489 h 619"/>
              <a:gd name="T34" fmla="*/ 217433 w 634"/>
              <a:gd name="T35" fmla="*/ 26535 h 619"/>
              <a:gd name="T36" fmla="*/ 206976 w 634"/>
              <a:gd name="T37" fmla="*/ 58090 h 619"/>
              <a:gd name="T38" fmla="*/ 206976 w 634"/>
              <a:gd name="T39" fmla="*/ 58090 h 619"/>
              <a:gd name="T40" fmla="*/ 148561 w 634"/>
              <a:gd name="T41" fmla="*/ 137337 h 619"/>
              <a:gd name="T42" fmla="*/ 58415 w 634"/>
              <a:gd name="T43" fmla="*/ 200447 h 619"/>
              <a:gd name="T44" fmla="*/ 37140 w 634"/>
              <a:gd name="T45" fmla="*/ 200447 h 619"/>
              <a:gd name="T46" fmla="*/ 26323 w 634"/>
              <a:gd name="T47" fmla="*/ 190048 h 619"/>
              <a:gd name="T48" fmla="*/ 26323 w 634"/>
              <a:gd name="T49" fmla="*/ 174271 h 619"/>
              <a:gd name="T50" fmla="*/ 53006 w 634"/>
              <a:gd name="T51" fmla="*/ 158493 h 619"/>
              <a:gd name="T52" fmla="*/ 63824 w 634"/>
              <a:gd name="T53" fmla="*/ 158493 h 619"/>
              <a:gd name="T54" fmla="*/ 79689 w 634"/>
              <a:gd name="T55" fmla="*/ 174271 h 619"/>
              <a:gd name="T56" fmla="*/ 180293 w 634"/>
              <a:gd name="T57" fmla="*/ 79247 h 619"/>
              <a:gd name="T58" fmla="*/ 159018 w 634"/>
              <a:gd name="T59" fmla="*/ 63110 h 619"/>
              <a:gd name="T60" fmla="*/ 159018 w 634"/>
              <a:gd name="T61" fmla="*/ 47691 h 619"/>
              <a:gd name="T62" fmla="*/ 180293 w 634"/>
              <a:gd name="T63" fmla="*/ 21156 h 619"/>
              <a:gd name="T64" fmla="*/ 196519 w 634"/>
              <a:gd name="T65" fmla="*/ 21156 h 619"/>
              <a:gd name="T66" fmla="*/ 206976 w 634"/>
              <a:gd name="T67" fmla="*/ 36934 h 619"/>
              <a:gd name="T68" fmla="*/ 206976 w 634"/>
              <a:gd name="T69" fmla="*/ 58090 h 619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634" h="619">
                <a:moveTo>
                  <a:pt x="603" y="74"/>
                </a:moveTo>
                <a:lnTo>
                  <a:pt x="603" y="74"/>
                </a:lnTo>
                <a:cubicBezTo>
                  <a:pt x="545" y="15"/>
                  <a:pt x="545" y="15"/>
                  <a:pt x="545" y="15"/>
                </a:cubicBezTo>
                <a:cubicBezTo>
                  <a:pt x="530" y="0"/>
                  <a:pt x="500" y="0"/>
                  <a:pt x="486" y="15"/>
                </a:cubicBezTo>
                <a:cubicBezTo>
                  <a:pt x="412" y="133"/>
                  <a:pt x="412" y="133"/>
                  <a:pt x="412" y="133"/>
                </a:cubicBezTo>
                <a:cubicBezTo>
                  <a:pt x="398" y="147"/>
                  <a:pt x="398" y="176"/>
                  <a:pt x="412" y="191"/>
                </a:cubicBezTo>
                <a:cubicBezTo>
                  <a:pt x="441" y="221"/>
                  <a:pt x="441" y="221"/>
                  <a:pt x="441" y="221"/>
                </a:cubicBezTo>
                <a:cubicBezTo>
                  <a:pt x="412" y="250"/>
                  <a:pt x="382" y="294"/>
                  <a:pt x="353" y="324"/>
                </a:cubicBezTo>
                <a:cubicBezTo>
                  <a:pt x="309" y="368"/>
                  <a:pt x="265" y="397"/>
                  <a:pt x="235" y="427"/>
                </a:cubicBezTo>
                <a:cubicBezTo>
                  <a:pt x="191" y="397"/>
                  <a:pt x="191" y="397"/>
                  <a:pt x="191" y="397"/>
                </a:cubicBezTo>
                <a:cubicBezTo>
                  <a:pt x="177" y="383"/>
                  <a:pt x="162" y="383"/>
                  <a:pt x="132" y="397"/>
                </a:cubicBezTo>
                <a:cubicBezTo>
                  <a:pt x="29" y="486"/>
                  <a:pt x="29" y="486"/>
                  <a:pt x="29" y="486"/>
                </a:cubicBezTo>
                <a:cubicBezTo>
                  <a:pt x="0" y="500"/>
                  <a:pt x="15" y="515"/>
                  <a:pt x="29" y="530"/>
                </a:cubicBezTo>
                <a:cubicBezTo>
                  <a:pt x="88" y="589"/>
                  <a:pt x="88" y="589"/>
                  <a:pt x="88" y="589"/>
                </a:cubicBezTo>
                <a:cubicBezTo>
                  <a:pt x="118" y="618"/>
                  <a:pt x="147" y="618"/>
                  <a:pt x="191" y="589"/>
                </a:cubicBezTo>
                <a:cubicBezTo>
                  <a:pt x="191" y="589"/>
                  <a:pt x="324" y="530"/>
                  <a:pt x="427" y="412"/>
                </a:cubicBezTo>
                <a:cubicBezTo>
                  <a:pt x="530" y="324"/>
                  <a:pt x="603" y="191"/>
                  <a:pt x="603" y="191"/>
                </a:cubicBezTo>
                <a:cubicBezTo>
                  <a:pt x="618" y="147"/>
                  <a:pt x="633" y="103"/>
                  <a:pt x="603" y="74"/>
                </a:cubicBezTo>
                <a:close/>
                <a:moveTo>
                  <a:pt x="574" y="162"/>
                </a:moveTo>
                <a:lnTo>
                  <a:pt x="574" y="162"/>
                </a:lnTo>
                <a:cubicBezTo>
                  <a:pt x="545" y="221"/>
                  <a:pt x="471" y="324"/>
                  <a:pt x="412" y="383"/>
                </a:cubicBezTo>
                <a:cubicBezTo>
                  <a:pt x="339" y="456"/>
                  <a:pt x="162" y="559"/>
                  <a:pt x="162" y="559"/>
                </a:cubicBezTo>
                <a:cubicBezTo>
                  <a:pt x="147" y="574"/>
                  <a:pt x="118" y="574"/>
                  <a:pt x="103" y="559"/>
                </a:cubicBezTo>
                <a:cubicBezTo>
                  <a:pt x="73" y="530"/>
                  <a:pt x="73" y="530"/>
                  <a:pt x="73" y="530"/>
                </a:cubicBezTo>
                <a:cubicBezTo>
                  <a:pt x="59" y="515"/>
                  <a:pt x="59" y="500"/>
                  <a:pt x="73" y="486"/>
                </a:cubicBezTo>
                <a:cubicBezTo>
                  <a:pt x="147" y="442"/>
                  <a:pt x="147" y="442"/>
                  <a:pt x="147" y="442"/>
                </a:cubicBezTo>
                <a:cubicBezTo>
                  <a:pt x="162" y="427"/>
                  <a:pt x="177" y="427"/>
                  <a:pt x="177" y="442"/>
                </a:cubicBezTo>
                <a:cubicBezTo>
                  <a:pt x="221" y="486"/>
                  <a:pt x="221" y="486"/>
                  <a:pt x="221" y="486"/>
                </a:cubicBezTo>
                <a:cubicBezTo>
                  <a:pt x="235" y="471"/>
                  <a:pt x="398" y="368"/>
                  <a:pt x="500" y="221"/>
                </a:cubicBezTo>
                <a:cubicBezTo>
                  <a:pt x="441" y="176"/>
                  <a:pt x="441" y="176"/>
                  <a:pt x="441" y="176"/>
                </a:cubicBezTo>
                <a:cubicBezTo>
                  <a:pt x="441" y="162"/>
                  <a:pt x="441" y="147"/>
                  <a:pt x="441" y="133"/>
                </a:cubicBezTo>
                <a:cubicBezTo>
                  <a:pt x="500" y="59"/>
                  <a:pt x="500" y="59"/>
                  <a:pt x="500" y="59"/>
                </a:cubicBezTo>
                <a:cubicBezTo>
                  <a:pt x="515" y="44"/>
                  <a:pt x="530" y="59"/>
                  <a:pt x="545" y="59"/>
                </a:cubicBezTo>
                <a:cubicBezTo>
                  <a:pt x="574" y="103"/>
                  <a:pt x="574" y="103"/>
                  <a:pt x="574" y="103"/>
                </a:cubicBezTo>
                <a:cubicBezTo>
                  <a:pt x="589" y="117"/>
                  <a:pt x="589" y="147"/>
                  <a:pt x="574" y="162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58552" y="5957361"/>
            <a:ext cx="510115" cy="474134"/>
          </a:xfrm>
          <a:custGeom>
            <a:avLst/>
            <a:gdLst>
              <a:gd name="T0" fmla="*/ 212384 w 634"/>
              <a:gd name="T1" fmla="*/ 0 h 590"/>
              <a:gd name="T2" fmla="*/ 212384 w 634"/>
              <a:gd name="T3" fmla="*/ 0 h 590"/>
              <a:gd name="T4" fmla="*/ 148560 w 634"/>
              <a:gd name="T5" fmla="*/ 42135 h 590"/>
              <a:gd name="T6" fmla="*/ 58415 w 634"/>
              <a:gd name="T7" fmla="*/ 42135 h 590"/>
              <a:gd name="T8" fmla="*/ 0 w 634"/>
              <a:gd name="T9" fmla="*/ 95435 h 590"/>
              <a:gd name="T10" fmla="*/ 42549 w 634"/>
              <a:gd name="T11" fmla="*/ 142972 h 590"/>
              <a:gd name="T12" fmla="*/ 42549 w 634"/>
              <a:gd name="T13" fmla="*/ 201313 h 590"/>
              <a:gd name="T14" fmla="*/ 58415 w 634"/>
              <a:gd name="T15" fmla="*/ 212117 h 590"/>
              <a:gd name="T16" fmla="*/ 79689 w 634"/>
              <a:gd name="T17" fmla="*/ 212117 h 590"/>
              <a:gd name="T18" fmla="*/ 95555 w 634"/>
              <a:gd name="T19" fmla="*/ 201313 h 590"/>
              <a:gd name="T20" fmla="*/ 95555 w 634"/>
              <a:gd name="T21" fmla="*/ 142972 h 590"/>
              <a:gd name="T22" fmla="*/ 148560 w 634"/>
              <a:gd name="T23" fmla="*/ 142972 h 590"/>
              <a:gd name="T24" fmla="*/ 212384 w 634"/>
              <a:gd name="T25" fmla="*/ 185467 h 590"/>
              <a:gd name="T26" fmla="*/ 228249 w 634"/>
              <a:gd name="T27" fmla="*/ 169621 h 590"/>
              <a:gd name="T28" fmla="*/ 228249 w 634"/>
              <a:gd name="T29" fmla="*/ 15846 h 590"/>
              <a:gd name="T30" fmla="*/ 212384 w 634"/>
              <a:gd name="T31" fmla="*/ 0 h 590"/>
              <a:gd name="T32" fmla="*/ 79689 w 634"/>
              <a:gd name="T33" fmla="*/ 190869 h 590"/>
              <a:gd name="T34" fmla="*/ 79689 w 634"/>
              <a:gd name="T35" fmla="*/ 190869 h 590"/>
              <a:gd name="T36" fmla="*/ 74641 w 634"/>
              <a:gd name="T37" fmla="*/ 201313 h 590"/>
              <a:gd name="T38" fmla="*/ 63823 w 634"/>
              <a:gd name="T39" fmla="*/ 201313 h 590"/>
              <a:gd name="T40" fmla="*/ 58415 w 634"/>
              <a:gd name="T41" fmla="*/ 190869 h 590"/>
              <a:gd name="T42" fmla="*/ 58415 w 634"/>
              <a:gd name="T43" fmla="*/ 142972 h 590"/>
              <a:gd name="T44" fmla="*/ 79689 w 634"/>
              <a:gd name="T45" fmla="*/ 142972 h 590"/>
              <a:gd name="T46" fmla="*/ 79689 w 634"/>
              <a:gd name="T47" fmla="*/ 190869 h 590"/>
              <a:gd name="T48" fmla="*/ 116829 w 634"/>
              <a:gd name="T49" fmla="*/ 127126 h 590"/>
              <a:gd name="T50" fmla="*/ 116829 w 634"/>
              <a:gd name="T51" fmla="*/ 127126 h 590"/>
              <a:gd name="T52" fmla="*/ 58415 w 634"/>
              <a:gd name="T53" fmla="*/ 127126 h 590"/>
              <a:gd name="T54" fmla="*/ 15866 w 634"/>
              <a:gd name="T55" fmla="*/ 95435 h 590"/>
              <a:gd name="T56" fmla="*/ 58415 w 634"/>
              <a:gd name="T57" fmla="*/ 58341 h 590"/>
              <a:gd name="T58" fmla="*/ 116829 w 634"/>
              <a:gd name="T59" fmla="*/ 58341 h 590"/>
              <a:gd name="T60" fmla="*/ 116829 w 634"/>
              <a:gd name="T61" fmla="*/ 127126 h 590"/>
              <a:gd name="T62" fmla="*/ 148560 w 634"/>
              <a:gd name="T63" fmla="*/ 127126 h 590"/>
              <a:gd name="T64" fmla="*/ 148560 w 634"/>
              <a:gd name="T65" fmla="*/ 127126 h 590"/>
              <a:gd name="T66" fmla="*/ 127647 w 634"/>
              <a:gd name="T67" fmla="*/ 127126 h 590"/>
              <a:gd name="T68" fmla="*/ 127647 w 634"/>
              <a:gd name="T69" fmla="*/ 58341 h 590"/>
              <a:gd name="T70" fmla="*/ 148560 w 634"/>
              <a:gd name="T71" fmla="*/ 58341 h 590"/>
              <a:gd name="T72" fmla="*/ 148560 w 634"/>
              <a:gd name="T73" fmla="*/ 127126 h 590"/>
              <a:gd name="T74" fmla="*/ 212384 w 634"/>
              <a:gd name="T75" fmla="*/ 169621 h 590"/>
              <a:gd name="T76" fmla="*/ 212384 w 634"/>
              <a:gd name="T77" fmla="*/ 169621 h 590"/>
              <a:gd name="T78" fmla="*/ 164787 w 634"/>
              <a:gd name="T79" fmla="*/ 137930 h 590"/>
              <a:gd name="T80" fmla="*/ 164787 w 634"/>
              <a:gd name="T81" fmla="*/ 52939 h 590"/>
              <a:gd name="T82" fmla="*/ 212384 w 634"/>
              <a:gd name="T83" fmla="*/ 15846 h 590"/>
              <a:gd name="T84" fmla="*/ 212384 w 634"/>
              <a:gd name="T85" fmla="*/ 169621 h 590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634" h="590">
                <a:moveTo>
                  <a:pt x="589" y="0"/>
                </a:moveTo>
                <a:lnTo>
                  <a:pt x="589" y="0"/>
                </a:lnTo>
                <a:cubicBezTo>
                  <a:pt x="412" y="117"/>
                  <a:pt x="412" y="117"/>
                  <a:pt x="412" y="117"/>
                </a:cubicBezTo>
                <a:cubicBezTo>
                  <a:pt x="162" y="117"/>
                  <a:pt x="162" y="117"/>
                  <a:pt x="162" y="117"/>
                </a:cubicBezTo>
                <a:cubicBezTo>
                  <a:pt x="74" y="117"/>
                  <a:pt x="0" y="176"/>
                  <a:pt x="0" y="265"/>
                </a:cubicBezTo>
                <a:cubicBezTo>
                  <a:pt x="0" y="338"/>
                  <a:pt x="59" y="383"/>
                  <a:pt x="118" y="397"/>
                </a:cubicBezTo>
                <a:lnTo>
                  <a:pt x="118" y="559"/>
                </a:lnTo>
                <a:cubicBezTo>
                  <a:pt x="118" y="574"/>
                  <a:pt x="148" y="589"/>
                  <a:pt x="162" y="589"/>
                </a:cubicBezTo>
                <a:cubicBezTo>
                  <a:pt x="221" y="589"/>
                  <a:pt x="221" y="589"/>
                  <a:pt x="221" y="589"/>
                </a:cubicBezTo>
                <a:cubicBezTo>
                  <a:pt x="236" y="589"/>
                  <a:pt x="265" y="574"/>
                  <a:pt x="265" y="559"/>
                </a:cubicBezTo>
                <a:cubicBezTo>
                  <a:pt x="265" y="397"/>
                  <a:pt x="265" y="397"/>
                  <a:pt x="265" y="397"/>
                </a:cubicBezTo>
                <a:cubicBezTo>
                  <a:pt x="412" y="397"/>
                  <a:pt x="412" y="397"/>
                  <a:pt x="412" y="397"/>
                </a:cubicBezTo>
                <a:cubicBezTo>
                  <a:pt x="589" y="515"/>
                  <a:pt x="589" y="515"/>
                  <a:pt x="589" y="515"/>
                </a:cubicBezTo>
                <a:cubicBezTo>
                  <a:pt x="619" y="515"/>
                  <a:pt x="633" y="500"/>
                  <a:pt x="633" y="471"/>
                </a:cubicBezTo>
                <a:cubicBezTo>
                  <a:pt x="633" y="44"/>
                  <a:pt x="633" y="44"/>
                  <a:pt x="633" y="44"/>
                </a:cubicBezTo>
                <a:cubicBezTo>
                  <a:pt x="633" y="29"/>
                  <a:pt x="619" y="0"/>
                  <a:pt x="589" y="0"/>
                </a:cubicBezTo>
                <a:close/>
                <a:moveTo>
                  <a:pt x="221" y="530"/>
                </a:moveTo>
                <a:lnTo>
                  <a:pt x="221" y="530"/>
                </a:lnTo>
                <a:cubicBezTo>
                  <a:pt x="221" y="545"/>
                  <a:pt x="207" y="559"/>
                  <a:pt x="207" y="559"/>
                </a:cubicBezTo>
                <a:cubicBezTo>
                  <a:pt x="177" y="559"/>
                  <a:pt x="177" y="559"/>
                  <a:pt x="177" y="559"/>
                </a:cubicBezTo>
                <a:cubicBezTo>
                  <a:pt x="177" y="559"/>
                  <a:pt x="162" y="545"/>
                  <a:pt x="162" y="530"/>
                </a:cubicBezTo>
                <a:cubicBezTo>
                  <a:pt x="162" y="397"/>
                  <a:pt x="162" y="397"/>
                  <a:pt x="162" y="397"/>
                </a:cubicBezTo>
                <a:cubicBezTo>
                  <a:pt x="162" y="397"/>
                  <a:pt x="207" y="397"/>
                  <a:pt x="221" y="397"/>
                </a:cubicBezTo>
                <a:lnTo>
                  <a:pt x="221" y="530"/>
                </a:lnTo>
                <a:close/>
                <a:moveTo>
                  <a:pt x="324" y="353"/>
                </a:moveTo>
                <a:lnTo>
                  <a:pt x="324" y="353"/>
                </a:lnTo>
                <a:cubicBezTo>
                  <a:pt x="162" y="353"/>
                  <a:pt x="162" y="353"/>
                  <a:pt x="162" y="353"/>
                </a:cubicBezTo>
                <a:cubicBezTo>
                  <a:pt x="118" y="353"/>
                  <a:pt x="44" y="353"/>
                  <a:pt x="44" y="265"/>
                </a:cubicBezTo>
                <a:cubicBezTo>
                  <a:pt x="44" y="176"/>
                  <a:pt x="118" y="162"/>
                  <a:pt x="162" y="162"/>
                </a:cubicBezTo>
                <a:cubicBezTo>
                  <a:pt x="324" y="162"/>
                  <a:pt x="324" y="162"/>
                  <a:pt x="324" y="162"/>
                </a:cubicBezTo>
                <a:lnTo>
                  <a:pt x="324" y="353"/>
                </a:lnTo>
                <a:close/>
                <a:moveTo>
                  <a:pt x="412" y="353"/>
                </a:moveTo>
                <a:lnTo>
                  <a:pt x="412" y="353"/>
                </a:lnTo>
                <a:cubicBezTo>
                  <a:pt x="354" y="353"/>
                  <a:pt x="354" y="353"/>
                  <a:pt x="354" y="353"/>
                </a:cubicBezTo>
                <a:cubicBezTo>
                  <a:pt x="354" y="162"/>
                  <a:pt x="354" y="162"/>
                  <a:pt x="354" y="162"/>
                </a:cubicBezTo>
                <a:cubicBezTo>
                  <a:pt x="412" y="162"/>
                  <a:pt x="412" y="162"/>
                  <a:pt x="412" y="162"/>
                </a:cubicBezTo>
                <a:cubicBezTo>
                  <a:pt x="412" y="162"/>
                  <a:pt x="412" y="338"/>
                  <a:pt x="412" y="353"/>
                </a:cubicBezTo>
                <a:close/>
                <a:moveTo>
                  <a:pt x="589" y="471"/>
                </a:moveTo>
                <a:lnTo>
                  <a:pt x="589" y="471"/>
                </a:lnTo>
                <a:cubicBezTo>
                  <a:pt x="457" y="383"/>
                  <a:pt x="457" y="383"/>
                  <a:pt x="457" y="383"/>
                </a:cubicBezTo>
                <a:cubicBezTo>
                  <a:pt x="457" y="353"/>
                  <a:pt x="457" y="162"/>
                  <a:pt x="457" y="147"/>
                </a:cubicBezTo>
                <a:cubicBezTo>
                  <a:pt x="589" y="44"/>
                  <a:pt x="589" y="44"/>
                  <a:pt x="589" y="44"/>
                </a:cubicBezTo>
                <a:cubicBezTo>
                  <a:pt x="589" y="74"/>
                  <a:pt x="589" y="456"/>
                  <a:pt x="589" y="471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7502" y="5946779"/>
            <a:ext cx="389466" cy="510116"/>
          </a:xfrm>
          <a:custGeom>
            <a:avLst/>
            <a:gdLst>
              <a:gd name="T0" fmla="*/ 26163 w 487"/>
              <a:gd name="T1" fmla="*/ 138099 h 634"/>
              <a:gd name="T2" fmla="*/ 26163 w 487"/>
              <a:gd name="T3" fmla="*/ 138099 h 634"/>
              <a:gd name="T4" fmla="*/ 26163 w 487"/>
              <a:gd name="T5" fmla="*/ 132690 h 634"/>
              <a:gd name="T6" fmla="*/ 10394 w 487"/>
              <a:gd name="T7" fmla="*/ 132690 h 634"/>
              <a:gd name="T8" fmla="*/ 15770 w 487"/>
              <a:gd name="T9" fmla="*/ 148555 h 634"/>
              <a:gd name="T10" fmla="*/ 26163 w 487"/>
              <a:gd name="T11" fmla="*/ 138099 h 634"/>
              <a:gd name="T12" fmla="*/ 163431 w 487"/>
              <a:gd name="T13" fmla="*/ 21274 h 634"/>
              <a:gd name="T14" fmla="*/ 163431 w 487"/>
              <a:gd name="T15" fmla="*/ 21274 h 634"/>
              <a:gd name="T16" fmla="*/ 0 w 487"/>
              <a:gd name="T17" fmla="*/ 180646 h 634"/>
              <a:gd name="T18" fmla="*/ 10394 w 487"/>
              <a:gd name="T19" fmla="*/ 191103 h 634"/>
              <a:gd name="T20" fmla="*/ 174183 w 487"/>
              <a:gd name="T21" fmla="*/ 32091 h 634"/>
              <a:gd name="T22" fmla="*/ 163431 w 487"/>
              <a:gd name="T23" fmla="*/ 21274 h 634"/>
              <a:gd name="T24" fmla="*/ 52685 w 487"/>
              <a:gd name="T25" fmla="*/ 47595 h 634"/>
              <a:gd name="T26" fmla="*/ 52685 w 487"/>
              <a:gd name="T27" fmla="*/ 47595 h 634"/>
              <a:gd name="T28" fmla="*/ 89600 w 487"/>
              <a:gd name="T29" fmla="*/ 15865 h 634"/>
              <a:gd name="T30" fmla="*/ 121498 w 487"/>
              <a:gd name="T31" fmla="*/ 37139 h 634"/>
              <a:gd name="T32" fmla="*/ 131891 w 487"/>
              <a:gd name="T33" fmla="*/ 26682 h 634"/>
              <a:gd name="T34" fmla="*/ 89600 w 487"/>
              <a:gd name="T35" fmla="*/ 0 h 634"/>
              <a:gd name="T36" fmla="*/ 42291 w 487"/>
              <a:gd name="T37" fmla="*/ 47595 h 634"/>
              <a:gd name="T38" fmla="*/ 42291 w 487"/>
              <a:gd name="T39" fmla="*/ 122234 h 634"/>
              <a:gd name="T40" fmla="*/ 52685 w 487"/>
              <a:gd name="T41" fmla="*/ 106368 h 634"/>
              <a:gd name="T42" fmla="*/ 52685 w 487"/>
              <a:gd name="T43" fmla="*/ 47595 h 634"/>
              <a:gd name="T44" fmla="*/ 89600 w 487"/>
              <a:gd name="T45" fmla="*/ 153964 h 634"/>
              <a:gd name="T46" fmla="*/ 89600 w 487"/>
              <a:gd name="T47" fmla="*/ 153964 h 634"/>
              <a:gd name="T48" fmla="*/ 73830 w 487"/>
              <a:gd name="T49" fmla="*/ 148555 h 634"/>
              <a:gd name="T50" fmla="*/ 63078 w 487"/>
              <a:gd name="T51" fmla="*/ 159372 h 634"/>
              <a:gd name="T52" fmla="*/ 89600 w 487"/>
              <a:gd name="T53" fmla="*/ 169829 h 634"/>
              <a:gd name="T54" fmla="*/ 136909 w 487"/>
              <a:gd name="T55" fmla="*/ 122234 h 634"/>
              <a:gd name="T56" fmla="*/ 136909 w 487"/>
              <a:gd name="T57" fmla="*/ 85095 h 634"/>
              <a:gd name="T58" fmla="*/ 126515 w 487"/>
              <a:gd name="T59" fmla="*/ 100960 h 634"/>
              <a:gd name="T60" fmla="*/ 126515 w 487"/>
              <a:gd name="T61" fmla="*/ 122234 h 634"/>
              <a:gd name="T62" fmla="*/ 89600 w 487"/>
              <a:gd name="T63" fmla="*/ 153964 h 634"/>
              <a:gd name="T64" fmla="*/ 89600 w 487"/>
              <a:gd name="T65" fmla="*/ 185694 h 634"/>
              <a:gd name="T66" fmla="*/ 89600 w 487"/>
              <a:gd name="T67" fmla="*/ 185694 h 634"/>
              <a:gd name="T68" fmla="*/ 52685 w 487"/>
              <a:gd name="T69" fmla="*/ 169829 h 634"/>
              <a:gd name="T70" fmla="*/ 42291 w 487"/>
              <a:gd name="T71" fmla="*/ 180646 h 634"/>
              <a:gd name="T72" fmla="*/ 84224 w 487"/>
              <a:gd name="T73" fmla="*/ 196511 h 634"/>
              <a:gd name="T74" fmla="*/ 84224 w 487"/>
              <a:gd name="T75" fmla="*/ 212376 h 634"/>
              <a:gd name="T76" fmla="*/ 73830 w 487"/>
              <a:gd name="T77" fmla="*/ 212376 h 634"/>
              <a:gd name="T78" fmla="*/ 68454 w 487"/>
              <a:gd name="T79" fmla="*/ 217785 h 634"/>
              <a:gd name="T80" fmla="*/ 73830 w 487"/>
              <a:gd name="T81" fmla="*/ 228241 h 634"/>
              <a:gd name="T82" fmla="*/ 105370 w 487"/>
              <a:gd name="T83" fmla="*/ 228241 h 634"/>
              <a:gd name="T84" fmla="*/ 110746 w 487"/>
              <a:gd name="T85" fmla="*/ 217785 h 634"/>
              <a:gd name="T86" fmla="*/ 105370 w 487"/>
              <a:gd name="T87" fmla="*/ 212376 h 634"/>
              <a:gd name="T88" fmla="*/ 94976 w 487"/>
              <a:gd name="T89" fmla="*/ 212376 h 634"/>
              <a:gd name="T90" fmla="*/ 94976 w 487"/>
              <a:gd name="T91" fmla="*/ 196511 h 634"/>
              <a:gd name="T92" fmla="*/ 168807 w 487"/>
              <a:gd name="T93" fmla="*/ 132690 h 634"/>
              <a:gd name="T94" fmla="*/ 153037 w 487"/>
              <a:gd name="T95" fmla="*/ 132690 h 634"/>
              <a:gd name="T96" fmla="*/ 89600 w 487"/>
              <a:gd name="T97" fmla="*/ 185694 h 63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487" h="634">
                <a:moveTo>
                  <a:pt x="73" y="383"/>
                </a:moveTo>
                <a:lnTo>
                  <a:pt x="73" y="383"/>
                </a:lnTo>
                <a:cubicBezTo>
                  <a:pt x="73" y="368"/>
                  <a:pt x="73" y="368"/>
                  <a:pt x="73" y="368"/>
                </a:cubicBezTo>
                <a:cubicBezTo>
                  <a:pt x="29" y="368"/>
                  <a:pt x="29" y="368"/>
                  <a:pt x="29" y="368"/>
                </a:cubicBezTo>
                <a:cubicBezTo>
                  <a:pt x="29" y="383"/>
                  <a:pt x="44" y="398"/>
                  <a:pt x="44" y="412"/>
                </a:cubicBezTo>
                <a:lnTo>
                  <a:pt x="73" y="383"/>
                </a:lnTo>
                <a:close/>
                <a:moveTo>
                  <a:pt x="456" y="59"/>
                </a:moveTo>
                <a:lnTo>
                  <a:pt x="456" y="59"/>
                </a:lnTo>
                <a:cubicBezTo>
                  <a:pt x="0" y="501"/>
                  <a:pt x="0" y="501"/>
                  <a:pt x="0" y="501"/>
                </a:cubicBezTo>
                <a:cubicBezTo>
                  <a:pt x="29" y="530"/>
                  <a:pt x="29" y="530"/>
                  <a:pt x="29" y="530"/>
                </a:cubicBezTo>
                <a:cubicBezTo>
                  <a:pt x="486" y="89"/>
                  <a:pt x="486" y="89"/>
                  <a:pt x="486" y="89"/>
                </a:cubicBezTo>
                <a:lnTo>
                  <a:pt x="456" y="59"/>
                </a:lnTo>
                <a:close/>
                <a:moveTo>
                  <a:pt x="147" y="132"/>
                </a:moveTo>
                <a:lnTo>
                  <a:pt x="147" y="132"/>
                </a:lnTo>
                <a:cubicBezTo>
                  <a:pt x="147" y="89"/>
                  <a:pt x="191" y="44"/>
                  <a:pt x="250" y="44"/>
                </a:cubicBezTo>
                <a:cubicBezTo>
                  <a:pt x="294" y="44"/>
                  <a:pt x="323" y="74"/>
                  <a:pt x="339" y="103"/>
                </a:cubicBezTo>
                <a:cubicBezTo>
                  <a:pt x="368" y="74"/>
                  <a:pt x="368" y="74"/>
                  <a:pt x="368" y="74"/>
                </a:cubicBezTo>
                <a:cubicBezTo>
                  <a:pt x="353" y="30"/>
                  <a:pt x="309" y="0"/>
                  <a:pt x="250" y="0"/>
                </a:cubicBezTo>
                <a:cubicBezTo>
                  <a:pt x="176" y="0"/>
                  <a:pt x="118" y="59"/>
                  <a:pt x="118" y="132"/>
                </a:cubicBezTo>
                <a:cubicBezTo>
                  <a:pt x="118" y="339"/>
                  <a:pt x="118" y="339"/>
                  <a:pt x="118" y="339"/>
                </a:cubicBezTo>
                <a:lnTo>
                  <a:pt x="147" y="295"/>
                </a:lnTo>
                <a:lnTo>
                  <a:pt x="147" y="132"/>
                </a:lnTo>
                <a:close/>
                <a:moveTo>
                  <a:pt x="250" y="427"/>
                </a:moveTo>
                <a:lnTo>
                  <a:pt x="250" y="427"/>
                </a:lnTo>
                <a:cubicBezTo>
                  <a:pt x="235" y="427"/>
                  <a:pt x="221" y="427"/>
                  <a:pt x="206" y="412"/>
                </a:cubicBezTo>
                <a:cubicBezTo>
                  <a:pt x="176" y="442"/>
                  <a:pt x="176" y="442"/>
                  <a:pt x="176" y="442"/>
                </a:cubicBezTo>
                <a:cubicBezTo>
                  <a:pt x="191" y="457"/>
                  <a:pt x="221" y="471"/>
                  <a:pt x="250" y="471"/>
                </a:cubicBezTo>
                <a:cubicBezTo>
                  <a:pt x="323" y="471"/>
                  <a:pt x="382" y="412"/>
                  <a:pt x="382" y="339"/>
                </a:cubicBezTo>
                <a:cubicBezTo>
                  <a:pt x="382" y="236"/>
                  <a:pt x="382" y="236"/>
                  <a:pt x="382" y="236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339"/>
                  <a:pt x="353" y="339"/>
                  <a:pt x="353" y="339"/>
                </a:cubicBezTo>
                <a:cubicBezTo>
                  <a:pt x="353" y="383"/>
                  <a:pt x="309" y="427"/>
                  <a:pt x="250" y="427"/>
                </a:cubicBezTo>
                <a:close/>
                <a:moveTo>
                  <a:pt x="250" y="515"/>
                </a:moveTo>
                <a:lnTo>
                  <a:pt x="250" y="515"/>
                </a:lnTo>
                <a:cubicBezTo>
                  <a:pt x="206" y="515"/>
                  <a:pt x="176" y="501"/>
                  <a:pt x="147" y="471"/>
                </a:cubicBezTo>
                <a:cubicBezTo>
                  <a:pt x="118" y="501"/>
                  <a:pt x="118" y="501"/>
                  <a:pt x="118" y="501"/>
                </a:cubicBezTo>
                <a:cubicBezTo>
                  <a:pt x="147" y="530"/>
                  <a:pt x="191" y="545"/>
                  <a:pt x="235" y="545"/>
                </a:cubicBezTo>
                <a:cubicBezTo>
                  <a:pt x="235" y="589"/>
                  <a:pt x="235" y="589"/>
                  <a:pt x="235" y="589"/>
                </a:cubicBezTo>
                <a:cubicBezTo>
                  <a:pt x="206" y="589"/>
                  <a:pt x="206" y="589"/>
                  <a:pt x="206" y="589"/>
                </a:cubicBezTo>
                <a:lnTo>
                  <a:pt x="191" y="604"/>
                </a:lnTo>
                <a:cubicBezTo>
                  <a:pt x="191" y="619"/>
                  <a:pt x="206" y="633"/>
                  <a:pt x="206" y="633"/>
                </a:cubicBezTo>
                <a:cubicBezTo>
                  <a:pt x="294" y="633"/>
                  <a:pt x="294" y="633"/>
                  <a:pt x="294" y="633"/>
                </a:cubicBezTo>
                <a:cubicBezTo>
                  <a:pt x="294" y="633"/>
                  <a:pt x="309" y="619"/>
                  <a:pt x="309" y="604"/>
                </a:cubicBezTo>
                <a:lnTo>
                  <a:pt x="294" y="589"/>
                </a:lnTo>
                <a:cubicBezTo>
                  <a:pt x="265" y="589"/>
                  <a:pt x="265" y="589"/>
                  <a:pt x="265" y="589"/>
                </a:cubicBezTo>
                <a:cubicBezTo>
                  <a:pt x="265" y="545"/>
                  <a:pt x="265" y="545"/>
                  <a:pt x="265" y="545"/>
                </a:cubicBezTo>
                <a:cubicBezTo>
                  <a:pt x="368" y="545"/>
                  <a:pt x="441" y="471"/>
                  <a:pt x="471" y="368"/>
                </a:cubicBezTo>
                <a:cubicBezTo>
                  <a:pt x="427" y="368"/>
                  <a:pt x="427" y="368"/>
                  <a:pt x="427" y="368"/>
                </a:cubicBezTo>
                <a:cubicBezTo>
                  <a:pt x="412" y="457"/>
                  <a:pt x="339" y="515"/>
                  <a:pt x="250" y="515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96451" y="5946779"/>
            <a:ext cx="353483" cy="510116"/>
          </a:xfrm>
          <a:custGeom>
            <a:avLst/>
            <a:gdLst>
              <a:gd name="T0" fmla="*/ 158057 w 443"/>
              <a:gd name="T1" fmla="*/ 132690 h 634"/>
              <a:gd name="T2" fmla="*/ 158057 w 443"/>
              <a:gd name="T3" fmla="*/ 132690 h 634"/>
              <a:gd name="T4" fmla="*/ 142323 w 443"/>
              <a:gd name="T5" fmla="*/ 132690 h 634"/>
              <a:gd name="T6" fmla="*/ 79029 w 443"/>
              <a:gd name="T7" fmla="*/ 185694 h 634"/>
              <a:gd name="T8" fmla="*/ 15734 w 443"/>
              <a:gd name="T9" fmla="*/ 132690 h 634"/>
              <a:gd name="T10" fmla="*/ 0 w 443"/>
              <a:gd name="T11" fmla="*/ 132690 h 634"/>
              <a:gd name="T12" fmla="*/ 73665 w 443"/>
              <a:gd name="T13" fmla="*/ 196511 h 634"/>
              <a:gd name="T14" fmla="*/ 73665 w 443"/>
              <a:gd name="T15" fmla="*/ 212376 h 634"/>
              <a:gd name="T16" fmla="*/ 63294 w 443"/>
              <a:gd name="T17" fmla="*/ 212376 h 634"/>
              <a:gd name="T18" fmla="*/ 57931 w 443"/>
              <a:gd name="T19" fmla="*/ 217785 h 634"/>
              <a:gd name="T20" fmla="*/ 63294 w 443"/>
              <a:gd name="T21" fmla="*/ 228241 h 634"/>
              <a:gd name="T22" fmla="*/ 94763 w 443"/>
              <a:gd name="T23" fmla="*/ 228241 h 634"/>
              <a:gd name="T24" fmla="*/ 100127 w 443"/>
              <a:gd name="T25" fmla="*/ 217785 h 634"/>
              <a:gd name="T26" fmla="*/ 94763 w 443"/>
              <a:gd name="T27" fmla="*/ 212376 h 634"/>
              <a:gd name="T28" fmla="*/ 84393 w 443"/>
              <a:gd name="T29" fmla="*/ 212376 h 634"/>
              <a:gd name="T30" fmla="*/ 84393 w 443"/>
              <a:gd name="T31" fmla="*/ 196511 h 634"/>
              <a:gd name="T32" fmla="*/ 158057 w 443"/>
              <a:gd name="T33" fmla="*/ 132690 h 634"/>
              <a:gd name="T34" fmla="*/ 79029 w 443"/>
              <a:gd name="T35" fmla="*/ 169829 h 634"/>
              <a:gd name="T36" fmla="*/ 79029 w 443"/>
              <a:gd name="T37" fmla="*/ 169829 h 634"/>
              <a:gd name="T38" fmla="*/ 126231 w 443"/>
              <a:gd name="T39" fmla="*/ 122234 h 634"/>
              <a:gd name="T40" fmla="*/ 126231 w 443"/>
              <a:gd name="T41" fmla="*/ 47595 h 634"/>
              <a:gd name="T42" fmla="*/ 79029 w 443"/>
              <a:gd name="T43" fmla="*/ 0 h 634"/>
              <a:gd name="T44" fmla="*/ 31826 w 443"/>
              <a:gd name="T45" fmla="*/ 47595 h 634"/>
              <a:gd name="T46" fmla="*/ 31826 w 443"/>
              <a:gd name="T47" fmla="*/ 122234 h 634"/>
              <a:gd name="T48" fmla="*/ 79029 w 443"/>
              <a:gd name="T49" fmla="*/ 169829 h 634"/>
              <a:gd name="T50" fmla="*/ 42196 w 443"/>
              <a:gd name="T51" fmla="*/ 47595 h 634"/>
              <a:gd name="T52" fmla="*/ 42196 w 443"/>
              <a:gd name="T53" fmla="*/ 47595 h 634"/>
              <a:gd name="T54" fmla="*/ 79029 w 443"/>
              <a:gd name="T55" fmla="*/ 15865 h 634"/>
              <a:gd name="T56" fmla="*/ 115861 w 443"/>
              <a:gd name="T57" fmla="*/ 47595 h 634"/>
              <a:gd name="T58" fmla="*/ 115861 w 443"/>
              <a:gd name="T59" fmla="*/ 122234 h 634"/>
              <a:gd name="T60" fmla="*/ 79029 w 443"/>
              <a:gd name="T61" fmla="*/ 153964 h 634"/>
              <a:gd name="T62" fmla="*/ 42196 w 443"/>
              <a:gd name="T63" fmla="*/ 122234 h 634"/>
              <a:gd name="T64" fmla="*/ 42196 w 443"/>
              <a:gd name="T65" fmla="*/ 47595 h 634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43" h="634">
                <a:moveTo>
                  <a:pt x="442" y="368"/>
                </a:moveTo>
                <a:lnTo>
                  <a:pt x="442" y="368"/>
                </a:lnTo>
                <a:cubicBezTo>
                  <a:pt x="398" y="368"/>
                  <a:pt x="398" y="368"/>
                  <a:pt x="398" y="368"/>
                </a:cubicBezTo>
                <a:cubicBezTo>
                  <a:pt x="383" y="457"/>
                  <a:pt x="309" y="515"/>
                  <a:pt x="221" y="515"/>
                </a:cubicBezTo>
                <a:cubicBezTo>
                  <a:pt x="133" y="515"/>
                  <a:pt x="59" y="457"/>
                  <a:pt x="44" y="368"/>
                </a:cubicBezTo>
                <a:cubicBezTo>
                  <a:pt x="0" y="368"/>
                  <a:pt x="0" y="368"/>
                  <a:pt x="0" y="368"/>
                </a:cubicBezTo>
                <a:cubicBezTo>
                  <a:pt x="30" y="471"/>
                  <a:pt x="103" y="545"/>
                  <a:pt x="206" y="545"/>
                </a:cubicBezTo>
                <a:cubicBezTo>
                  <a:pt x="206" y="589"/>
                  <a:pt x="206" y="589"/>
                  <a:pt x="206" y="589"/>
                </a:cubicBezTo>
                <a:cubicBezTo>
                  <a:pt x="177" y="589"/>
                  <a:pt x="177" y="589"/>
                  <a:pt x="177" y="589"/>
                </a:cubicBezTo>
                <a:lnTo>
                  <a:pt x="162" y="604"/>
                </a:lnTo>
                <a:cubicBezTo>
                  <a:pt x="162" y="619"/>
                  <a:pt x="177" y="633"/>
                  <a:pt x="177" y="633"/>
                </a:cubicBezTo>
                <a:cubicBezTo>
                  <a:pt x="265" y="633"/>
                  <a:pt x="265" y="633"/>
                  <a:pt x="265" y="633"/>
                </a:cubicBezTo>
                <a:cubicBezTo>
                  <a:pt x="265" y="633"/>
                  <a:pt x="280" y="619"/>
                  <a:pt x="280" y="604"/>
                </a:cubicBezTo>
                <a:lnTo>
                  <a:pt x="265" y="589"/>
                </a:lnTo>
                <a:cubicBezTo>
                  <a:pt x="236" y="589"/>
                  <a:pt x="236" y="589"/>
                  <a:pt x="236" y="589"/>
                </a:cubicBezTo>
                <a:cubicBezTo>
                  <a:pt x="236" y="545"/>
                  <a:pt x="236" y="545"/>
                  <a:pt x="236" y="545"/>
                </a:cubicBezTo>
                <a:cubicBezTo>
                  <a:pt x="339" y="545"/>
                  <a:pt x="412" y="471"/>
                  <a:pt x="442" y="368"/>
                </a:cubicBezTo>
                <a:close/>
                <a:moveTo>
                  <a:pt x="221" y="471"/>
                </a:moveTo>
                <a:lnTo>
                  <a:pt x="221" y="471"/>
                </a:lnTo>
                <a:cubicBezTo>
                  <a:pt x="294" y="471"/>
                  <a:pt x="353" y="412"/>
                  <a:pt x="353" y="339"/>
                </a:cubicBezTo>
                <a:cubicBezTo>
                  <a:pt x="353" y="132"/>
                  <a:pt x="353" y="132"/>
                  <a:pt x="353" y="132"/>
                </a:cubicBezTo>
                <a:cubicBezTo>
                  <a:pt x="353" y="59"/>
                  <a:pt x="294" y="0"/>
                  <a:pt x="221" y="0"/>
                </a:cubicBezTo>
                <a:cubicBezTo>
                  <a:pt x="147" y="0"/>
                  <a:pt x="89" y="59"/>
                  <a:pt x="89" y="132"/>
                </a:cubicBezTo>
                <a:cubicBezTo>
                  <a:pt x="89" y="339"/>
                  <a:pt x="89" y="339"/>
                  <a:pt x="89" y="339"/>
                </a:cubicBezTo>
                <a:cubicBezTo>
                  <a:pt x="89" y="412"/>
                  <a:pt x="147" y="471"/>
                  <a:pt x="221" y="471"/>
                </a:cubicBezTo>
                <a:close/>
                <a:moveTo>
                  <a:pt x="118" y="132"/>
                </a:moveTo>
                <a:lnTo>
                  <a:pt x="118" y="132"/>
                </a:lnTo>
                <a:cubicBezTo>
                  <a:pt x="118" y="89"/>
                  <a:pt x="162" y="44"/>
                  <a:pt x="221" y="44"/>
                </a:cubicBezTo>
                <a:cubicBezTo>
                  <a:pt x="280" y="44"/>
                  <a:pt x="324" y="89"/>
                  <a:pt x="324" y="132"/>
                </a:cubicBezTo>
                <a:cubicBezTo>
                  <a:pt x="324" y="339"/>
                  <a:pt x="324" y="339"/>
                  <a:pt x="324" y="339"/>
                </a:cubicBezTo>
                <a:cubicBezTo>
                  <a:pt x="324" y="383"/>
                  <a:pt x="280" y="427"/>
                  <a:pt x="221" y="427"/>
                </a:cubicBezTo>
                <a:cubicBezTo>
                  <a:pt x="162" y="427"/>
                  <a:pt x="118" y="383"/>
                  <a:pt x="118" y="339"/>
                </a:cubicBezTo>
                <a:lnTo>
                  <a:pt x="118" y="132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03186" y="5117042"/>
            <a:ext cx="510115" cy="510116"/>
          </a:xfrm>
          <a:custGeom>
            <a:avLst/>
            <a:gdLst>
              <a:gd name="T0" fmla="*/ 217432 w 634"/>
              <a:gd name="T1" fmla="*/ 5056 h 633"/>
              <a:gd name="T2" fmla="*/ 217432 w 634"/>
              <a:gd name="T3" fmla="*/ 5056 h 633"/>
              <a:gd name="T4" fmla="*/ 0 w 634"/>
              <a:gd name="T5" fmla="*/ 111592 h 633"/>
              <a:gd name="T6" fmla="*/ 68871 w 634"/>
              <a:gd name="T7" fmla="*/ 154207 h 633"/>
              <a:gd name="T8" fmla="*/ 111420 w 634"/>
              <a:gd name="T9" fmla="*/ 228241 h 633"/>
              <a:gd name="T10" fmla="*/ 222841 w 634"/>
              <a:gd name="T11" fmla="*/ 10473 h 633"/>
              <a:gd name="T12" fmla="*/ 217432 w 634"/>
              <a:gd name="T13" fmla="*/ 5056 h 633"/>
              <a:gd name="T14" fmla="*/ 26683 w 634"/>
              <a:gd name="T15" fmla="*/ 111592 h 633"/>
              <a:gd name="T16" fmla="*/ 26683 w 634"/>
              <a:gd name="T17" fmla="*/ 111592 h 633"/>
              <a:gd name="T18" fmla="*/ 191109 w 634"/>
              <a:gd name="T19" fmla="*/ 31780 h 633"/>
              <a:gd name="T20" fmla="*/ 74280 w 634"/>
              <a:gd name="T21" fmla="*/ 137956 h 633"/>
              <a:gd name="T22" fmla="*/ 26683 w 634"/>
              <a:gd name="T23" fmla="*/ 111592 h 633"/>
              <a:gd name="T24" fmla="*/ 111420 w 634"/>
              <a:gd name="T25" fmla="*/ 201878 h 633"/>
              <a:gd name="T26" fmla="*/ 111420 w 634"/>
              <a:gd name="T27" fmla="*/ 201878 h 633"/>
              <a:gd name="T28" fmla="*/ 85098 w 634"/>
              <a:gd name="T29" fmla="*/ 143373 h 633"/>
              <a:gd name="T30" fmla="*/ 196518 w 634"/>
              <a:gd name="T31" fmla="*/ 36836 h 633"/>
              <a:gd name="T32" fmla="*/ 111420 w 634"/>
              <a:gd name="T33" fmla="*/ 201878 h 63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34" h="633">
                <a:moveTo>
                  <a:pt x="603" y="14"/>
                </a:moveTo>
                <a:lnTo>
                  <a:pt x="603" y="14"/>
                </a:lnTo>
                <a:cubicBezTo>
                  <a:pt x="574" y="14"/>
                  <a:pt x="0" y="309"/>
                  <a:pt x="0" y="309"/>
                </a:cubicBezTo>
                <a:lnTo>
                  <a:pt x="191" y="427"/>
                </a:lnTo>
                <a:lnTo>
                  <a:pt x="309" y="632"/>
                </a:lnTo>
                <a:cubicBezTo>
                  <a:pt x="309" y="632"/>
                  <a:pt x="618" y="44"/>
                  <a:pt x="618" y="29"/>
                </a:cubicBezTo>
                <a:cubicBezTo>
                  <a:pt x="633" y="14"/>
                  <a:pt x="618" y="0"/>
                  <a:pt x="603" y="14"/>
                </a:cubicBezTo>
                <a:close/>
                <a:moveTo>
                  <a:pt x="74" y="309"/>
                </a:moveTo>
                <a:lnTo>
                  <a:pt x="74" y="309"/>
                </a:lnTo>
                <a:cubicBezTo>
                  <a:pt x="530" y="88"/>
                  <a:pt x="530" y="88"/>
                  <a:pt x="530" y="88"/>
                </a:cubicBezTo>
                <a:cubicBezTo>
                  <a:pt x="206" y="382"/>
                  <a:pt x="206" y="382"/>
                  <a:pt x="206" y="382"/>
                </a:cubicBezTo>
                <a:lnTo>
                  <a:pt x="74" y="309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309" y="559"/>
                  <a:pt x="250" y="441"/>
                  <a:pt x="236" y="397"/>
                </a:cubicBezTo>
                <a:cubicBezTo>
                  <a:pt x="545" y="102"/>
                  <a:pt x="545" y="102"/>
                  <a:pt x="545" y="102"/>
                </a:cubicBezTo>
                <a:lnTo>
                  <a:pt x="309" y="559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77685" y="5127626"/>
            <a:ext cx="510115" cy="497417"/>
          </a:xfrm>
          <a:custGeom>
            <a:avLst/>
            <a:gdLst>
              <a:gd name="T0" fmla="*/ 116829 w 634"/>
              <a:gd name="T1" fmla="*/ 0 h 619"/>
              <a:gd name="T2" fmla="*/ 116829 w 634"/>
              <a:gd name="T3" fmla="*/ 0 h 619"/>
              <a:gd name="T4" fmla="*/ 0 w 634"/>
              <a:gd name="T5" fmla="*/ 63740 h 619"/>
              <a:gd name="T6" fmla="*/ 0 w 634"/>
              <a:gd name="T7" fmla="*/ 196263 h 619"/>
              <a:gd name="T8" fmla="*/ 32092 w 634"/>
              <a:gd name="T9" fmla="*/ 222551 h 619"/>
              <a:gd name="T10" fmla="*/ 201927 w 634"/>
              <a:gd name="T11" fmla="*/ 222551 h 619"/>
              <a:gd name="T12" fmla="*/ 228249 w 634"/>
              <a:gd name="T13" fmla="*/ 196263 h 619"/>
              <a:gd name="T14" fmla="*/ 228249 w 634"/>
              <a:gd name="T15" fmla="*/ 63740 h 619"/>
              <a:gd name="T16" fmla="*/ 116829 w 634"/>
              <a:gd name="T17" fmla="*/ 0 h 619"/>
              <a:gd name="T18" fmla="*/ 16226 w 634"/>
              <a:gd name="T19" fmla="*/ 196263 h 619"/>
              <a:gd name="T20" fmla="*/ 16226 w 634"/>
              <a:gd name="T21" fmla="*/ 196263 h 619"/>
              <a:gd name="T22" fmla="*/ 16226 w 634"/>
              <a:gd name="T23" fmla="*/ 84987 h 619"/>
              <a:gd name="T24" fmla="*/ 79689 w 634"/>
              <a:gd name="T25" fmla="*/ 137924 h 619"/>
              <a:gd name="T26" fmla="*/ 16226 w 634"/>
              <a:gd name="T27" fmla="*/ 201664 h 619"/>
              <a:gd name="T28" fmla="*/ 16226 w 634"/>
              <a:gd name="T29" fmla="*/ 196263 h 619"/>
              <a:gd name="T30" fmla="*/ 26683 w 634"/>
              <a:gd name="T31" fmla="*/ 212108 h 619"/>
              <a:gd name="T32" fmla="*/ 26683 w 634"/>
              <a:gd name="T33" fmla="*/ 212108 h 619"/>
              <a:gd name="T34" fmla="*/ 90506 w 634"/>
              <a:gd name="T35" fmla="*/ 143326 h 619"/>
              <a:gd name="T36" fmla="*/ 116829 w 634"/>
              <a:gd name="T37" fmla="*/ 159171 h 619"/>
              <a:gd name="T38" fmla="*/ 138104 w 634"/>
              <a:gd name="T39" fmla="*/ 143326 h 619"/>
              <a:gd name="T40" fmla="*/ 201927 w 634"/>
              <a:gd name="T41" fmla="*/ 212108 h 619"/>
              <a:gd name="T42" fmla="*/ 26683 w 634"/>
              <a:gd name="T43" fmla="*/ 212108 h 619"/>
              <a:gd name="T44" fmla="*/ 212384 w 634"/>
              <a:gd name="T45" fmla="*/ 196263 h 619"/>
              <a:gd name="T46" fmla="*/ 212384 w 634"/>
              <a:gd name="T47" fmla="*/ 196263 h 619"/>
              <a:gd name="T48" fmla="*/ 212384 w 634"/>
              <a:gd name="T49" fmla="*/ 201664 h 619"/>
              <a:gd name="T50" fmla="*/ 148560 w 634"/>
              <a:gd name="T51" fmla="*/ 137924 h 619"/>
              <a:gd name="T52" fmla="*/ 212384 w 634"/>
              <a:gd name="T53" fmla="*/ 84987 h 619"/>
              <a:gd name="T54" fmla="*/ 212384 w 634"/>
              <a:gd name="T55" fmla="*/ 196263 h 619"/>
              <a:gd name="T56" fmla="*/ 116829 w 634"/>
              <a:gd name="T57" fmla="*/ 143326 h 619"/>
              <a:gd name="T58" fmla="*/ 116829 w 634"/>
              <a:gd name="T59" fmla="*/ 143326 h 619"/>
              <a:gd name="T60" fmla="*/ 16226 w 634"/>
              <a:gd name="T61" fmla="*/ 69142 h 619"/>
              <a:gd name="T62" fmla="*/ 116829 w 634"/>
              <a:gd name="T63" fmla="*/ 16205 h 619"/>
              <a:gd name="T64" fmla="*/ 212384 w 634"/>
              <a:gd name="T65" fmla="*/ 69142 h 619"/>
              <a:gd name="T66" fmla="*/ 116829 w 634"/>
              <a:gd name="T67" fmla="*/ 143326 h 619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634" h="619">
                <a:moveTo>
                  <a:pt x="324" y="0"/>
                </a:moveTo>
                <a:lnTo>
                  <a:pt x="324" y="0"/>
                </a:lnTo>
                <a:cubicBezTo>
                  <a:pt x="0" y="177"/>
                  <a:pt x="0" y="177"/>
                  <a:pt x="0" y="177"/>
                </a:cubicBezTo>
                <a:cubicBezTo>
                  <a:pt x="0" y="221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60" y="618"/>
                  <a:pt x="560" y="618"/>
                  <a:pt x="560" y="618"/>
                </a:cubicBezTo>
                <a:cubicBezTo>
                  <a:pt x="604" y="618"/>
                  <a:pt x="633" y="589"/>
                  <a:pt x="633" y="545"/>
                </a:cubicBezTo>
                <a:cubicBezTo>
                  <a:pt x="633" y="545"/>
                  <a:pt x="633" y="221"/>
                  <a:pt x="633" y="177"/>
                </a:cubicBezTo>
                <a:lnTo>
                  <a:pt x="324" y="0"/>
                </a:lnTo>
                <a:close/>
                <a:moveTo>
                  <a:pt x="45" y="545"/>
                </a:moveTo>
                <a:lnTo>
                  <a:pt x="45" y="545"/>
                </a:lnTo>
                <a:cubicBezTo>
                  <a:pt x="45" y="236"/>
                  <a:pt x="45" y="236"/>
                  <a:pt x="45" y="236"/>
                </a:cubicBezTo>
                <a:cubicBezTo>
                  <a:pt x="221" y="383"/>
                  <a:pt x="221" y="383"/>
                  <a:pt x="221" y="383"/>
                </a:cubicBezTo>
                <a:cubicBezTo>
                  <a:pt x="45" y="560"/>
                  <a:pt x="45" y="560"/>
                  <a:pt x="45" y="560"/>
                </a:cubicBezTo>
                <a:lnTo>
                  <a:pt x="45" y="545"/>
                </a:lnTo>
                <a:close/>
                <a:moveTo>
                  <a:pt x="74" y="589"/>
                </a:moveTo>
                <a:lnTo>
                  <a:pt x="74" y="589"/>
                </a:lnTo>
                <a:cubicBezTo>
                  <a:pt x="251" y="398"/>
                  <a:pt x="251" y="398"/>
                  <a:pt x="251" y="398"/>
                </a:cubicBezTo>
                <a:cubicBezTo>
                  <a:pt x="324" y="442"/>
                  <a:pt x="324" y="442"/>
                  <a:pt x="324" y="442"/>
                </a:cubicBezTo>
                <a:cubicBezTo>
                  <a:pt x="383" y="398"/>
                  <a:pt x="383" y="398"/>
                  <a:pt x="383" y="398"/>
                </a:cubicBezTo>
                <a:cubicBezTo>
                  <a:pt x="560" y="589"/>
                  <a:pt x="560" y="589"/>
                  <a:pt x="560" y="589"/>
                </a:cubicBezTo>
                <a:lnTo>
                  <a:pt x="74" y="589"/>
                </a:lnTo>
                <a:close/>
                <a:moveTo>
                  <a:pt x="589" y="545"/>
                </a:moveTo>
                <a:lnTo>
                  <a:pt x="589" y="545"/>
                </a:lnTo>
                <a:lnTo>
                  <a:pt x="589" y="560"/>
                </a:lnTo>
                <a:cubicBezTo>
                  <a:pt x="412" y="383"/>
                  <a:pt x="412" y="383"/>
                  <a:pt x="412" y="383"/>
                </a:cubicBezTo>
                <a:cubicBezTo>
                  <a:pt x="589" y="236"/>
                  <a:pt x="589" y="236"/>
                  <a:pt x="589" y="236"/>
                </a:cubicBezTo>
                <a:lnTo>
                  <a:pt x="589" y="545"/>
                </a:lnTo>
                <a:close/>
                <a:moveTo>
                  <a:pt x="324" y="398"/>
                </a:moveTo>
                <a:lnTo>
                  <a:pt x="324" y="398"/>
                </a:lnTo>
                <a:cubicBezTo>
                  <a:pt x="45" y="192"/>
                  <a:pt x="45" y="192"/>
                  <a:pt x="45" y="192"/>
                </a:cubicBezTo>
                <a:cubicBezTo>
                  <a:pt x="324" y="45"/>
                  <a:pt x="324" y="45"/>
                  <a:pt x="324" y="45"/>
                </a:cubicBezTo>
                <a:cubicBezTo>
                  <a:pt x="589" y="192"/>
                  <a:pt x="589" y="192"/>
                  <a:pt x="589" y="192"/>
                </a:cubicBezTo>
                <a:lnTo>
                  <a:pt x="324" y="398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58536" y="5189009"/>
            <a:ext cx="510117" cy="378882"/>
          </a:xfrm>
          <a:custGeom>
            <a:avLst/>
            <a:gdLst>
              <a:gd name="T0" fmla="*/ 121878 w 634"/>
              <a:gd name="T1" fmla="*/ 100723 h 472"/>
              <a:gd name="T2" fmla="*/ 121878 w 634"/>
              <a:gd name="T3" fmla="*/ 100723 h 472"/>
              <a:gd name="T4" fmla="*/ 37140 w 634"/>
              <a:gd name="T5" fmla="*/ 100723 h 472"/>
              <a:gd name="T6" fmla="*/ 26323 w 634"/>
              <a:gd name="T7" fmla="*/ 105760 h 472"/>
              <a:gd name="T8" fmla="*/ 37140 w 634"/>
              <a:gd name="T9" fmla="*/ 111156 h 472"/>
              <a:gd name="T10" fmla="*/ 121878 w 634"/>
              <a:gd name="T11" fmla="*/ 111156 h 472"/>
              <a:gd name="T12" fmla="*/ 127287 w 634"/>
              <a:gd name="T13" fmla="*/ 105760 h 472"/>
              <a:gd name="T14" fmla="*/ 121878 w 634"/>
              <a:gd name="T15" fmla="*/ 100723 h 472"/>
              <a:gd name="T16" fmla="*/ 121878 w 634"/>
              <a:gd name="T17" fmla="*/ 126984 h 472"/>
              <a:gd name="T18" fmla="*/ 121878 w 634"/>
              <a:gd name="T19" fmla="*/ 126984 h 472"/>
              <a:gd name="T20" fmla="*/ 37140 w 634"/>
              <a:gd name="T21" fmla="*/ 126984 h 472"/>
              <a:gd name="T22" fmla="*/ 26323 w 634"/>
              <a:gd name="T23" fmla="*/ 132379 h 472"/>
              <a:gd name="T24" fmla="*/ 37140 w 634"/>
              <a:gd name="T25" fmla="*/ 142811 h 472"/>
              <a:gd name="T26" fmla="*/ 121878 w 634"/>
              <a:gd name="T27" fmla="*/ 142811 h 472"/>
              <a:gd name="T28" fmla="*/ 127287 w 634"/>
              <a:gd name="T29" fmla="*/ 132379 h 472"/>
              <a:gd name="T30" fmla="*/ 121878 w 634"/>
              <a:gd name="T31" fmla="*/ 126984 h 472"/>
              <a:gd name="T32" fmla="*/ 196158 w 634"/>
              <a:gd name="T33" fmla="*/ 0 h 472"/>
              <a:gd name="T34" fmla="*/ 196158 w 634"/>
              <a:gd name="T35" fmla="*/ 0 h 472"/>
              <a:gd name="T36" fmla="*/ 26323 w 634"/>
              <a:gd name="T37" fmla="*/ 0 h 472"/>
              <a:gd name="T38" fmla="*/ 0 w 634"/>
              <a:gd name="T39" fmla="*/ 26260 h 472"/>
              <a:gd name="T40" fmla="*/ 0 w 634"/>
              <a:gd name="T41" fmla="*/ 142811 h 472"/>
              <a:gd name="T42" fmla="*/ 26323 w 634"/>
              <a:gd name="T43" fmla="*/ 169431 h 472"/>
              <a:gd name="T44" fmla="*/ 196158 w 634"/>
              <a:gd name="T45" fmla="*/ 169431 h 472"/>
              <a:gd name="T46" fmla="*/ 228250 w 634"/>
              <a:gd name="T47" fmla="*/ 142811 h 472"/>
              <a:gd name="T48" fmla="*/ 228250 w 634"/>
              <a:gd name="T49" fmla="*/ 26260 h 472"/>
              <a:gd name="T50" fmla="*/ 196158 w 634"/>
              <a:gd name="T51" fmla="*/ 0 h 472"/>
              <a:gd name="T52" fmla="*/ 212024 w 634"/>
              <a:gd name="T53" fmla="*/ 142811 h 472"/>
              <a:gd name="T54" fmla="*/ 212024 w 634"/>
              <a:gd name="T55" fmla="*/ 142811 h 472"/>
              <a:gd name="T56" fmla="*/ 196158 w 634"/>
              <a:gd name="T57" fmla="*/ 153603 h 472"/>
              <a:gd name="T58" fmla="*/ 26323 w 634"/>
              <a:gd name="T59" fmla="*/ 153603 h 472"/>
              <a:gd name="T60" fmla="*/ 15866 w 634"/>
              <a:gd name="T61" fmla="*/ 142811 h 472"/>
              <a:gd name="T62" fmla="*/ 15866 w 634"/>
              <a:gd name="T63" fmla="*/ 26260 h 472"/>
              <a:gd name="T64" fmla="*/ 26323 w 634"/>
              <a:gd name="T65" fmla="*/ 15828 h 472"/>
              <a:gd name="T66" fmla="*/ 196158 w 634"/>
              <a:gd name="T67" fmla="*/ 15828 h 472"/>
              <a:gd name="T68" fmla="*/ 212024 w 634"/>
              <a:gd name="T69" fmla="*/ 26260 h 472"/>
              <a:gd name="T70" fmla="*/ 212024 w 634"/>
              <a:gd name="T71" fmla="*/ 142811 h 472"/>
              <a:gd name="T72" fmla="*/ 185701 w 634"/>
              <a:gd name="T73" fmla="*/ 26260 h 472"/>
              <a:gd name="T74" fmla="*/ 185701 w 634"/>
              <a:gd name="T75" fmla="*/ 26260 h 472"/>
              <a:gd name="T76" fmla="*/ 153609 w 634"/>
              <a:gd name="T77" fmla="*/ 26260 h 472"/>
              <a:gd name="T78" fmla="*/ 143152 w 634"/>
              <a:gd name="T79" fmla="*/ 42448 h 472"/>
              <a:gd name="T80" fmla="*/ 143152 w 634"/>
              <a:gd name="T81" fmla="*/ 68708 h 472"/>
              <a:gd name="T82" fmla="*/ 153609 w 634"/>
              <a:gd name="T83" fmla="*/ 84536 h 472"/>
              <a:gd name="T84" fmla="*/ 185701 w 634"/>
              <a:gd name="T85" fmla="*/ 84536 h 472"/>
              <a:gd name="T86" fmla="*/ 196158 w 634"/>
              <a:gd name="T87" fmla="*/ 68708 h 472"/>
              <a:gd name="T88" fmla="*/ 196158 w 634"/>
              <a:gd name="T89" fmla="*/ 42448 h 472"/>
              <a:gd name="T90" fmla="*/ 185701 w 634"/>
              <a:gd name="T91" fmla="*/ 26260 h 472"/>
              <a:gd name="T92" fmla="*/ 185701 w 634"/>
              <a:gd name="T93" fmla="*/ 63672 h 472"/>
              <a:gd name="T94" fmla="*/ 185701 w 634"/>
              <a:gd name="T95" fmla="*/ 63672 h 472"/>
              <a:gd name="T96" fmla="*/ 174884 w 634"/>
              <a:gd name="T97" fmla="*/ 68708 h 472"/>
              <a:gd name="T98" fmla="*/ 164427 w 634"/>
              <a:gd name="T99" fmla="*/ 68708 h 472"/>
              <a:gd name="T100" fmla="*/ 153609 w 634"/>
              <a:gd name="T101" fmla="*/ 63672 h 472"/>
              <a:gd name="T102" fmla="*/ 153609 w 634"/>
              <a:gd name="T103" fmla="*/ 47484 h 472"/>
              <a:gd name="T104" fmla="*/ 164427 w 634"/>
              <a:gd name="T105" fmla="*/ 42448 h 472"/>
              <a:gd name="T106" fmla="*/ 174884 w 634"/>
              <a:gd name="T107" fmla="*/ 42448 h 472"/>
              <a:gd name="T108" fmla="*/ 185701 w 634"/>
              <a:gd name="T109" fmla="*/ 47484 h 472"/>
              <a:gd name="T110" fmla="*/ 185701 w 634"/>
              <a:gd name="T111" fmla="*/ 63672 h 472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634" h="472">
                <a:moveTo>
                  <a:pt x="338" y="280"/>
                </a:moveTo>
                <a:lnTo>
                  <a:pt x="338" y="280"/>
                </a:lnTo>
                <a:cubicBezTo>
                  <a:pt x="103" y="280"/>
                  <a:pt x="103" y="280"/>
                  <a:pt x="103" y="280"/>
                </a:cubicBezTo>
                <a:cubicBezTo>
                  <a:pt x="88" y="280"/>
                  <a:pt x="73" y="280"/>
                  <a:pt x="73" y="294"/>
                </a:cubicBezTo>
                <a:cubicBezTo>
                  <a:pt x="73" y="309"/>
                  <a:pt x="88" y="309"/>
                  <a:pt x="103" y="309"/>
                </a:cubicBezTo>
                <a:cubicBezTo>
                  <a:pt x="338" y="309"/>
                  <a:pt x="338" y="309"/>
                  <a:pt x="338" y="309"/>
                </a:cubicBezTo>
                <a:cubicBezTo>
                  <a:pt x="338" y="309"/>
                  <a:pt x="353" y="309"/>
                  <a:pt x="353" y="294"/>
                </a:cubicBezTo>
                <a:cubicBezTo>
                  <a:pt x="353" y="280"/>
                  <a:pt x="338" y="280"/>
                  <a:pt x="338" y="280"/>
                </a:cubicBezTo>
                <a:close/>
                <a:moveTo>
                  <a:pt x="338" y="353"/>
                </a:moveTo>
                <a:lnTo>
                  <a:pt x="338" y="353"/>
                </a:lnTo>
                <a:cubicBezTo>
                  <a:pt x="103" y="353"/>
                  <a:pt x="103" y="353"/>
                  <a:pt x="103" y="353"/>
                </a:cubicBezTo>
                <a:cubicBezTo>
                  <a:pt x="88" y="353"/>
                  <a:pt x="73" y="368"/>
                  <a:pt x="73" y="368"/>
                </a:cubicBezTo>
                <a:cubicBezTo>
                  <a:pt x="73" y="383"/>
                  <a:pt x="88" y="397"/>
                  <a:pt x="103" y="397"/>
                </a:cubicBezTo>
                <a:cubicBezTo>
                  <a:pt x="338" y="397"/>
                  <a:pt x="338" y="397"/>
                  <a:pt x="338" y="397"/>
                </a:cubicBezTo>
                <a:cubicBezTo>
                  <a:pt x="338" y="397"/>
                  <a:pt x="353" y="383"/>
                  <a:pt x="353" y="368"/>
                </a:cubicBezTo>
                <a:lnTo>
                  <a:pt x="338" y="353"/>
                </a:ln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42"/>
                  <a:pt x="29" y="471"/>
                  <a:pt x="73" y="471"/>
                </a:cubicBezTo>
                <a:cubicBezTo>
                  <a:pt x="544" y="471"/>
                  <a:pt x="544" y="471"/>
                  <a:pt x="544" y="471"/>
                </a:cubicBezTo>
                <a:cubicBezTo>
                  <a:pt x="588" y="471"/>
                  <a:pt x="633" y="442"/>
                  <a:pt x="633" y="397"/>
                </a:cubicBezTo>
                <a:cubicBezTo>
                  <a:pt x="633" y="73"/>
                  <a:pt x="633" y="73"/>
                  <a:pt x="633" y="73"/>
                </a:cubicBezTo>
                <a:cubicBezTo>
                  <a:pt x="633" y="30"/>
                  <a:pt x="588" y="0"/>
                  <a:pt x="544" y="0"/>
                </a:cubicBezTo>
                <a:close/>
                <a:moveTo>
                  <a:pt x="588" y="397"/>
                </a:moveTo>
                <a:lnTo>
                  <a:pt x="588" y="397"/>
                </a:lnTo>
                <a:cubicBezTo>
                  <a:pt x="588" y="412"/>
                  <a:pt x="574" y="427"/>
                  <a:pt x="544" y="427"/>
                </a:cubicBezTo>
                <a:cubicBezTo>
                  <a:pt x="73" y="427"/>
                  <a:pt x="73" y="427"/>
                  <a:pt x="73" y="427"/>
                </a:cubicBezTo>
                <a:cubicBezTo>
                  <a:pt x="59" y="427"/>
                  <a:pt x="44" y="412"/>
                  <a:pt x="44" y="397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74" y="44"/>
                  <a:pt x="588" y="59"/>
                  <a:pt x="588" y="73"/>
                </a:cubicBezTo>
                <a:lnTo>
                  <a:pt x="588" y="397"/>
                </a:lnTo>
                <a:close/>
                <a:moveTo>
                  <a:pt x="515" y="73"/>
                </a:moveTo>
                <a:lnTo>
                  <a:pt x="515" y="73"/>
                </a:lnTo>
                <a:cubicBezTo>
                  <a:pt x="426" y="73"/>
                  <a:pt x="426" y="73"/>
                  <a:pt x="426" y="73"/>
                </a:cubicBezTo>
                <a:cubicBezTo>
                  <a:pt x="412" y="73"/>
                  <a:pt x="397" y="103"/>
                  <a:pt x="397" y="118"/>
                </a:cubicBezTo>
                <a:cubicBezTo>
                  <a:pt x="397" y="191"/>
                  <a:pt x="397" y="191"/>
                  <a:pt x="397" y="191"/>
                </a:cubicBezTo>
                <a:cubicBezTo>
                  <a:pt x="397" y="221"/>
                  <a:pt x="412" y="235"/>
                  <a:pt x="426" y="235"/>
                </a:cubicBezTo>
                <a:cubicBezTo>
                  <a:pt x="515" y="235"/>
                  <a:pt x="515" y="235"/>
                  <a:pt x="515" y="235"/>
                </a:cubicBezTo>
                <a:cubicBezTo>
                  <a:pt x="530" y="235"/>
                  <a:pt x="544" y="221"/>
                  <a:pt x="544" y="191"/>
                </a:cubicBezTo>
                <a:cubicBezTo>
                  <a:pt x="544" y="118"/>
                  <a:pt x="544" y="118"/>
                  <a:pt x="544" y="118"/>
                </a:cubicBezTo>
                <a:cubicBezTo>
                  <a:pt x="544" y="103"/>
                  <a:pt x="530" y="73"/>
                  <a:pt x="515" y="73"/>
                </a:cubicBezTo>
                <a:close/>
                <a:moveTo>
                  <a:pt x="515" y="177"/>
                </a:moveTo>
                <a:lnTo>
                  <a:pt x="515" y="177"/>
                </a:lnTo>
                <a:cubicBezTo>
                  <a:pt x="515" y="191"/>
                  <a:pt x="500" y="191"/>
                  <a:pt x="485" y="191"/>
                </a:cubicBezTo>
                <a:cubicBezTo>
                  <a:pt x="456" y="191"/>
                  <a:pt x="456" y="191"/>
                  <a:pt x="456" y="191"/>
                </a:cubicBezTo>
                <a:cubicBezTo>
                  <a:pt x="442" y="191"/>
                  <a:pt x="426" y="191"/>
                  <a:pt x="426" y="177"/>
                </a:cubicBezTo>
                <a:cubicBezTo>
                  <a:pt x="426" y="132"/>
                  <a:pt x="426" y="132"/>
                  <a:pt x="426" y="132"/>
                </a:cubicBezTo>
                <a:cubicBezTo>
                  <a:pt x="426" y="132"/>
                  <a:pt x="442" y="118"/>
                  <a:pt x="456" y="118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500" y="118"/>
                  <a:pt x="515" y="132"/>
                  <a:pt x="515" y="132"/>
                </a:cubicBezTo>
                <a:lnTo>
                  <a:pt x="515" y="177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45733" y="5189009"/>
            <a:ext cx="495298" cy="378882"/>
          </a:xfrm>
          <a:custGeom>
            <a:avLst/>
            <a:gdLst>
              <a:gd name="T0" fmla="*/ 195434 w 619"/>
              <a:gd name="T1" fmla="*/ 0 h 472"/>
              <a:gd name="T2" fmla="*/ 195434 w 619"/>
              <a:gd name="T3" fmla="*/ 0 h 472"/>
              <a:gd name="T4" fmla="*/ 26177 w 619"/>
              <a:gd name="T5" fmla="*/ 0 h 472"/>
              <a:gd name="T6" fmla="*/ 0 w 619"/>
              <a:gd name="T7" fmla="*/ 26260 h 472"/>
              <a:gd name="T8" fmla="*/ 0 w 619"/>
              <a:gd name="T9" fmla="*/ 142811 h 472"/>
              <a:gd name="T10" fmla="*/ 26177 w 619"/>
              <a:gd name="T11" fmla="*/ 169431 h 472"/>
              <a:gd name="T12" fmla="*/ 195434 w 619"/>
              <a:gd name="T13" fmla="*/ 169431 h 472"/>
              <a:gd name="T14" fmla="*/ 221611 w 619"/>
              <a:gd name="T15" fmla="*/ 142811 h 472"/>
              <a:gd name="T16" fmla="*/ 221611 w 619"/>
              <a:gd name="T17" fmla="*/ 26260 h 472"/>
              <a:gd name="T18" fmla="*/ 195434 w 619"/>
              <a:gd name="T19" fmla="*/ 0 h 472"/>
              <a:gd name="T20" fmla="*/ 200454 w 619"/>
              <a:gd name="T21" fmla="*/ 15828 h 472"/>
              <a:gd name="T22" fmla="*/ 200454 w 619"/>
              <a:gd name="T23" fmla="*/ 15828 h 472"/>
              <a:gd name="T24" fmla="*/ 110806 w 619"/>
              <a:gd name="T25" fmla="*/ 84536 h 472"/>
              <a:gd name="T26" fmla="*/ 21157 w 619"/>
              <a:gd name="T27" fmla="*/ 15828 h 472"/>
              <a:gd name="T28" fmla="*/ 200454 w 619"/>
              <a:gd name="T29" fmla="*/ 15828 h 472"/>
              <a:gd name="T30" fmla="*/ 10399 w 619"/>
              <a:gd name="T31" fmla="*/ 142811 h 472"/>
              <a:gd name="T32" fmla="*/ 10399 w 619"/>
              <a:gd name="T33" fmla="*/ 142811 h 472"/>
              <a:gd name="T34" fmla="*/ 10399 w 619"/>
              <a:gd name="T35" fmla="*/ 26260 h 472"/>
              <a:gd name="T36" fmla="*/ 73870 w 619"/>
              <a:gd name="T37" fmla="*/ 79500 h 472"/>
              <a:gd name="T38" fmla="*/ 10399 w 619"/>
              <a:gd name="T39" fmla="*/ 142811 h 472"/>
              <a:gd name="T40" fmla="*/ 21157 w 619"/>
              <a:gd name="T41" fmla="*/ 153603 h 472"/>
              <a:gd name="T42" fmla="*/ 21157 w 619"/>
              <a:gd name="T43" fmla="*/ 153603 h 472"/>
              <a:gd name="T44" fmla="*/ 84628 w 619"/>
              <a:gd name="T45" fmla="*/ 84536 h 472"/>
              <a:gd name="T46" fmla="*/ 110806 w 619"/>
              <a:gd name="T47" fmla="*/ 105760 h 472"/>
              <a:gd name="T48" fmla="*/ 131963 w 619"/>
              <a:gd name="T49" fmla="*/ 84536 h 472"/>
              <a:gd name="T50" fmla="*/ 200454 w 619"/>
              <a:gd name="T51" fmla="*/ 153603 h 472"/>
              <a:gd name="T52" fmla="*/ 21157 w 619"/>
              <a:gd name="T53" fmla="*/ 153603 h 472"/>
              <a:gd name="T54" fmla="*/ 211212 w 619"/>
              <a:gd name="T55" fmla="*/ 142811 h 472"/>
              <a:gd name="T56" fmla="*/ 211212 w 619"/>
              <a:gd name="T57" fmla="*/ 142811 h 472"/>
              <a:gd name="T58" fmla="*/ 211212 w 619"/>
              <a:gd name="T59" fmla="*/ 142811 h 472"/>
              <a:gd name="T60" fmla="*/ 147741 w 619"/>
              <a:gd name="T61" fmla="*/ 79500 h 472"/>
              <a:gd name="T62" fmla="*/ 211212 w 619"/>
              <a:gd name="T63" fmla="*/ 26260 h 472"/>
              <a:gd name="T64" fmla="*/ 211212 w 619"/>
              <a:gd name="T65" fmla="*/ 142811 h 47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619" h="472">
                <a:moveTo>
                  <a:pt x="545" y="0"/>
                </a:moveTo>
                <a:lnTo>
                  <a:pt x="545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42"/>
                  <a:pt x="29" y="471"/>
                  <a:pt x="73" y="471"/>
                </a:cubicBezTo>
                <a:cubicBezTo>
                  <a:pt x="545" y="471"/>
                  <a:pt x="545" y="471"/>
                  <a:pt x="545" y="471"/>
                </a:cubicBezTo>
                <a:cubicBezTo>
                  <a:pt x="589" y="471"/>
                  <a:pt x="618" y="442"/>
                  <a:pt x="618" y="397"/>
                </a:cubicBezTo>
                <a:cubicBezTo>
                  <a:pt x="618" y="73"/>
                  <a:pt x="618" y="73"/>
                  <a:pt x="618" y="73"/>
                </a:cubicBezTo>
                <a:cubicBezTo>
                  <a:pt x="618" y="30"/>
                  <a:pt x="589" y="0"/>
                  <a:pt x="545" y="0"/>
                </a:cubicBezTo>
                <a:close/>
                <a:moveTo>
                  <a:pt x="559" y="44"/>
                </a:moveTo>
                <a:lnTo>
                  <a:pt x="559" y="44"/>
                </a:lnTo>
                <a:cubicBezTo>
                  <a:pt x="309" y="235"/>
                  <a:pt x="309" y="235"/>
                  <a:pt x="309" y="235"/>
                </a:cubicBezTo>
                <a:cubicBezTo>
                  <a:pt x="59" y="44"/>
                  <a:pt x="59" y="44"/>
                  <a:pt x="59" y="44"/>
                </a:cubicBezTo>
                <a:lnTo>
                  <a:pt x="559" y="44"/>
                </a:lnTo>
                <a:close/>
                <a:moveTo>
                  <a:pt x="29" y="397"/>
                </a:moveTo>
                <a:lnTo>
                  <a:pt x="29" y="397"/>
                </a:lnTo>
                <a:cubicBezTo>
                  <a:pt x="29" y="73"/>
                  <a:pt x="29" y="73"/>
                  <a:pt x="29" y="73"/>
                </a:cubicBezTo>
                <a:cubicBezTo>
                  <a:pt x="206" y="221"/>
                  <a:pt x="206" y="221"/>
                  <a:pt x="206" y="221"/>
                </a:cubicBezTo>
                <a:cubicBezTo>
                  <a:pt x="29" y="397"/>
                  <a:pt x="29" y="397"/>
                  <a:pt x="29" y="397"/>
                </a:cubicBezTo>
                <a:close/>
                <a:moveTo>
                  <a:pt x="59" y="427"/>
                </a:moveTo>
                <a:lnTo>
                  <a:pt x="59" y="427"/>
                </a:lnTo>
                <a:cubicBezTo>
                  <a:pt x="236" y="235"/>
                  <a:pt x="236" y="235"/>
                  <a:pt x="236" y="235"/>
                </a:cubicBezTo>
                <a:cubicBezTo>
                  <a:pt x="309" y="294"/>
                  <a:pt x="309" y="294"/>
                  <a:pt x="309" y="294"/>
                </a:cubicBezTo>
                <a:cubicBezTo>
                  <a:pt x="368" y="235"/>
                  <a:pt x="368" y="235"/>
                  <a:pt x="368" y="235"/>
                </a:cubicBezTo>
                <a:cubicBezTo>
                  <a:pt x="559" y="427"/>
                  <a:pt x="559" y="427"/>
                  <a:pt x="559" y="427"/>
                </a:cubicBezTo>
                <a:cubicBezTo>
                  <a:pt x="545" y="427"/>
                  <a:pt x="73" y="427"/>
                  <a:pt x="59" y="427"/>
                </a:cubicBezTo>
                <a:close/>
                <a:moveTo>
                  <a:pt x="589" y="397"/>
                </a:moveTo>
                <a:lnTo>
                  <a:pt x="589" y="397"/>
                </a:lnTo>
                <a:cubicBezTo>
                  <a:pt x="412" y="221"/>
                  <a:pt x="412" y="221"/>
                  <a:pt x="412" y="221"/>
                </a:cubicBezTo>
                <a:cubicBezTo>
                  <a:pt x="589" y="73"/>
                  <a:pt x="589" y="73"/>
                  <a:pt x="589" y="73"/>
                </a:cubicBezTo>
                <a:lnTo>
                  <a:pt x="589" y="397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6001" y="5127626"/>
            <a:ext cx="510117" cy="497417"/>
          </a:xfrm>
          <a:custGeom>
            <a:avLst/>
            <a:gdLst>
              <a:gd name="T0" fmla="*/ 191110 w 634"/>
              <a:gd name="T1" fmla="*/ 0 h 619"/>
              <a:gd name="T2" fmla="*/ 191110 w 634"/>
              <a:gd name="T3" fmla="*/ 0 h 619"/>
              <a:gd name="T4" fmla="*/ 37140 w 634"/>
              <a:gd name="T5" fmla="*/ 0 h 619"/>
              <a:gd name="T6" fmla="*/ 0 w 634"/>
              <a:gd name="T7" fmla="*/ 37452 h 619"/>
              <a:gd name="T8" fmla="*/ 0 w 634"/>
              <a:gd name="T9" fmla="*/ 153769 h 619"/>
              <a:gd name="T10" fmla="*/ 37140 w 634"/>
              <a:gd name="T11" fmla="*/ 190861 h 619"/>
              <a:gd name="T12" fmla="*/ 85098 w 634"/>
              <a:gd name="T13" fmla="*/ 190861 h 619"/>
              <a:gd name="T14" fmla="*/ 116830 w 634"/>
              <a:gd name="T15" fmla="*/ 222551 h 619"/>
              <a:gd name="T16" fmla="*/ 143513 w 634"/>
              <a:gd name="T17" fmla="*/ 190861 h 619"/>
              <a:gd name="T18" fmla="*/ 191110 w 634"/>
              <a:gd name="T19" fmla="*/ 190861 h 619"/>
              <a:gd name="T20" fmla="*/ 228250 w 634"/>
              <a:gd name="T21" fmla="*/ 153769 h 619"/>
              <a:gd name="T22" fmla="*/ 228250 w 634"/>
              <a:gd name="T23" fmla="*/ 37452 h 619"/>
              <a:gd name="T24" fmla="*/ 191110 w 634"/>
              <a:gd name="T25" fmla="*/ 0 h 619"/>
              <a:gd name="T26" fmla="*/ 212385 w 634"/>
              <a:gd name="T27" fmla="*/ 153769 h 619"/>
              <a:gd name="T28" fmla="*/ 212385 w 634"/>
              <a:gd name="T29" fmla="*/ 153769 h 619"/>
              <a:gd name="T30" fmla="*/ 191110 w 634"/>
              <a:gd name="T31" fmla="*/ 175016 h 619"/>
              <a:gd name="T32" fmla="*/ 138104 w 634"/>
              <a:gd name="T33" fmla="*/ 175016 h 619"/>
              <a:gd name="T34" fmla="*/ 116830 w 634"/>
              <a:gd name="T35" fmla="*/ 201664 h 619"/>
              <a:gd name="T36" fmla="*/ 95555 w 634"/>
              <a:gd name="T37" fmla="*/ 175016 h 619"/>
              <a:gd name="T38" fmla="*/ 37140 w 634"/>
              <a:gd name="T39" fmla="*/ 175016 h 619"/>
              <a:gd name="T40" fmla="*/ 16226 w 634"/>
              <a:gd name="T41" fmla="*/ 153769 h 619"/>
              <a:gd name="T42" fmla="*/ 16226 w 634"/>
              <a:gd name="T43" fmla="*/ 31690 h 619"/>
              <a:gd name="T44" fmla="*/ 37140 w 634"/>
              <a:gd name="T45" fmla="*/ 10803 h 619"/>
              <a:gd name="T46" fmla="*/ 191110 w 634"/>
              <a:gd name="T47" fmla="*/ 10803 h 619"/>
              <a:gd name="T48" fmla="*/ 212385 w 634"/>
              <a:gd name="T49" fmla="*/ 31690 h 619"/>
              <a:gd name="T50" fmla="*/ 212385 w 634"/>
              <a:gd name="T51" fmla="*/ 153769 h 619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34" h="619">
                <a:moveTo>
                  <a:pt x="530" y="0"/>
                </a:moveTo>
                <a:lnTo>
                  <a:pt x="530" y="0"/>
                </a:lnTo>
                <a:cubicBezTo>
                  <a:pt x="103" y="0"/>
                  <a:pt x="103" y="0"/>
                  <a:pt x="103" y="0"/>
                </a:cubicBezTo>
                <a:cubicBezTo>
                  <a:pt x="59" y="0"/>
                  <a:pt x="0" y="45"/>
                  <a:pt x="0" y="104"/>
                </a:cubicBezTo>
                <a:cubicBezTo>
                  <a:pt x="0" y="427"/>
                  <a:pt x="0" y="427"/>
                  <a:pt x="0" y="427"/>
                </a:cubicBezTo>
                <a:cubicBezTo>
                  <a:pt x="0" y="486"/>
                  <a:pt x="45" y="530"/>
                  <a:pt x="103" y="530"/>
                </a:cubicBezTo>
                <a:cubicBezTo>
                  <a:pt x="236" y="530"/>
                  <a:pt x="236" y="530"/>
                  <a:pt x="236" y="530"/>
                </a:cubicBezTo>
                <a:cubicBezTo>
                  <a:pt x="324" y="618"/>
                  <a:pt x="324" y="618"/>
                  <a:pt x="324" y="618"/>
                </a:cubicBezTo>
                <a:cubicBezTo>
                  <a:pt x="398" y="530"/>
                  <a:pt x="398" y="530"/>
                  <a:pt x="398" y="530"/>
                </a:cubicBezTo>
                <a:cubicBezTo>
                  <a:pt x="530" y="530"/>
                  <a:pt x="530" y="530"/>
                  <a:pt x="530" y="530"/>
                </a:cubicBezTo>
                <a:cubicBezTo>
                  <a:pt x="589" y="530"/>
                  <a:pt x="633" y="486"/>
                  <a:pt x="633" y="427"/>
                </a:cubicBezTo>
                <a:cubicBezTo>
                  <a:pt x="633" y="104"/>
                  <a:pt x="633" y="104"/>
                  <a:pt x="633" y="104"/>
                </a:cubicBezTo>
                <a:cubicBezTo>
                  <a:pt x="633" y="45"/>
                  <a:pt x="589" y="0"/>
                  <a:pt x="530" y="0"/>
                </a:cubicBezTo>
                <a:close/>
                <a:moveTo>
                  <a:pt x="589" y="427"/>
                </a:moveTo>
                <a:lnTo>
                  <a:pt x="589" y="427"/>
                </a:lnTo>
                <a:cubicBezTo>
                  <a:pt x="589" y="457"/>
                  <a:pt x="560" y="486"/>
                  <a:pt x="530" y="486"/>
                </a:cubicBezTo>
                <a:cubicBezTo>
                  <a:pt x="383" y="486"/>
                  <a:pt x="383" y="486"/>
                  <a:pt x="383" y="486"/>
                </a:cubicBezTo>
                <a:cubicBezTo>
                  <a:pt x="324" y="560"/>
                  <a:pt x="324" y="560"/>
                  <a:pt x="324" y="560"/>
                </a:cubicBezTo>
                <a:cubicBezTo>
                  <a:pt x="265" y="486"/>
                  <a:pt x="265" y="486"/>
                  <a:pt x="265" y="486"/>
                </a:cubicBezTo>
                <a:cubicBezTo>
                  <a:pt x="103" y="486"/>
                  <a:pt x="103" y="486"/>
                  <a:pt x="103" y="486"/>
                </a:cubicBezTo>
                <a:cubicBezTo>
                  <a:pt x="74" y="486"/>
                  <a:pt x="45" y="457"/>
                  <a:pt x="45" y="427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59"/>
                  <a:pt x="74" y="30"/>
                  <a:pt x="103" y="30"/>
                </a:cubicBezTo>
                <a:cubicBezTo>
                  <a:pt x="530" y="30"/>
                  <a:pt x="530" y="30"/>
                  <a:pt x="530" y="30"/>
                </a:cubicBezTo>
                <a:cubicBezTo>
                  <a:pt x="560" y="30"/>
                  <a:pt x="589" y="59"/>
                  <a:pt x="589" y="88"/>
                </a:cubicBezTo>
                <a:lnTo>
                  <a:pt x="589" y="427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01085" y="5127626"/>
            <a:ext cx="510115" cy="497417"/>
          </a:xfrm>
          <a:custGeom>
            <a:avLst/>
            <a:gdLst>
              <a:gd name="T0" fmla="*/ 111420 w 634"/>
              <a:gd name="T1" fmla="*/ 0 h 619"/>
              <a:gd name="T2" fmla="*/ 111420 w 634"/>
              <a:gd name="T3" fmla="*/ 0 h 619"/>
              <a:gd name="T4" fmla="*/ 0 w 634"/>
              <a:gd name="T5" fmla="*/ 95430 h 619"/>
              <a:gd name="T6" fmla="*/ 79689 w 634"/>
              <a:gd name="T7" fmla="*/ 190861 h 619"/>
              <a:gd name="T8" fmla="*/ 111420 w 634"/>
              <a:gd name="T9" fmla="*/ 222551 h 619"/>
              <a:gd name="T10" fmla="*/ 143152 w 634"/>
              <a:gd name="T11" fmla="*/ 190861 h 619"/>
              <a:gd name="T12" fmla="*/ 228249 w 634"/>
              <a:gd name="T13" fmla="*/ 95430 h 619"/>
              <a:gd name="T14" fmla="*/ 111420 w 634"/>
              <a:gd name="T15" fmla="*/ 0 h 619"/>
              <a:gd name="T16" fmla="*/ 138104 w 634"/>
              <a:gd name="T17" fmla="*/ 175016 h 619"/>
              <a:gd name="T18" fmla="*/ 138104 w 634"/>
              <a:gd name="T19" fmla="*/ 175016 h 619"/>
              <a:gd name="T20" fmla="*/ 121877 w 634"/>
              <a:gd name="T21" fmla="*/ 190861 h 619"/>
              <a:gd name="T22" fmla="*/ 111420 w 634"/>
              <a:gd name="T23" fmla="*/ 201664 h 619"/>
              <a:gd name="T24" fmla="*/ 90146 w 634"/>
              <a:gd name="T25" fmla="*/ 175016 h 619"/>
              <a:gd name="T26" fmla="*/ 15866 w 634"/>
              <a:gd name="T27" fmla="*/ 95430 h 619"/>
              <a:gd name="T28" fmla="*/ 111420 w 634"/>
              <a:gd name="T29" fmla="*/ 10803 h 619"/>
              <a:gd name="T30" fmla="*/ 212023 w 634"/>
              <a:gd name="T31" fmla="*/ 95430 h 619"/>
              <a:gd name="T32" fmla="*/ 138104 w 634"/>
              <a:gd name="T33" fmla="*/ 175016 h 619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34" h="619">
                <a:moveTo>
                  <a:pt x="309" y="0"/>
                </a:moveTo>
                <a:lnTo>
                  <a:pt x="309" y="0"/>
                </a:lnTo>
                <a:cubicBezTo>
                  <a:pt x="147" y="0"/>
                  <a:pt x="0" y="118"/>
                  <a:pt x="0" y="265"/>
                </a:cubicBezTo>
                <a:cubicBezTo>
                  <a:pt x="0" y="383"/>
                  <a:pt x="103" y="486"/>
                  <a:pt x="221" y="530"/>
                </a:cubicBezTo>
                <a:cubicBezTo>
                  <a:pt x="309" y="618"/>
                  <a:pt x="309" y="618"/>
                  <a:pt x="309" y="618"/>
                </a:cubicBezTo>
                <a:cubicBezTo>
                  <a:pt x="397" y="530"/>
                  <a:pt x="397" y="530"/>
                  <a:pt x="397" y="530"/>
                </a:cubicBezTo>
                <a:cubicBezTo>
                  <a:pt x="530" y="486"/>
                  <a:pt x="633" y="383"/>
                  <a:pt x="633" y="265"/>
                </a:cubicBezTo>
                <a:cubicBezTo>
                  <a:pt x="633" y="118"/>
                  <a:pt x="485" y="0"/>
                  <a:pt x="309" y="0"/>
                </a:cubicBezTo>
                <a:close/>
                <a:moveTo>
                  <a:pt x="383" y="486"/>
                </a:moveTo>
                <a:lnTo>
                  <a:pt x="383" y="486"/>
                </a:lnTo>
                <a:cubicBezTo>
                  <a:pt x="338" y="530"/>
                  <a:pt x="338" y="530"/>
                  <a:pt x="338" y="530"/>
                </a:cubicBezTo>
                <a:cubicBezTo>
                  <a:pt x="309" y="560"/>
                  <a:pt x="309" y="560"/>
                  <a:pt x="309" y="56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132" y="457"/>
                  <a:pt x="44" y="368"/>
                  <a:pt x="44" y="265"/>
                </a:cubicBezTo>
                <a:cubicBezTo>
                  <a:pt x="44" y="133"/>
                  <a:pt x="162" y="30"/>
                  <a:pt x="309" y="30"/>
                </a:cubicBezTo>
                <a:cubicBezTo>
                  <a:pt x="471" y="30"/>
                  <a:pt x="588" y="133"/>
                  <a:pt x="588" y="265"/>
                </a:cubicBezTo>
                <a:cubicBezTo>
                  <a:pt x="588" y="368"/>
                  <a:pt x="500" y="457"/>
                  <a:pt x="383" y="486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96752" y="5127626"/>
            <a:ext cx="484715" cy="497417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58552" y="5127626"/>
            <a:ext cx="510115" cy="497417"/>
          </a:xfrm>
          <a:custGeom>
            <a:avLst/>
            <a:gdLst>
              <a:gd name="T0" fmla="*/ 116829 w 634"/>
              <a:gd name="T1" fmla="*/ 84987 h 619"/>
              <a:gd name="T2" fmla="*/ 116829 w 634"/>
              <a:gd name="T3" fmla="*/ 84987 h 619"/>
              <a:gd name="T4" fmla="*/ 100963 w 634"/>
              <a:gd name="T5" fmla="*/ 95430 h 619"/>
              <a:gd name="T6" fmla="*/ 116829 w 634"/>
              <a:gd name="T7" fmla="*/ 111275 h 619"/>
              <a:gd name="T8" fmla="*/ 127647 w 634"/>
              <a:gd name="T9" fmla="*/ 95430 h 619"/>
              <a:gd name="T10" fmla="*/ 116829 w 634"/>
              <a:gd name="T11" fmla="*/ 84987 h 619"/>
              <a:gd name="T12" fmla="*/ 58415 w 634"/>
              <a:gd name="T13" fmla="*/ 84987 h 619"/>
              <a:gd name="T14" fmla="*/ 58415 w 634"/>
              <a:gd name="T15" fmla="*/ 84987 h 619"/>
              <a:gd name="T16" fmla="*/ 42549 w 634"/>
              <a:gd name="T17" fmla="*/ 95430 h 619"/>
              <a:gd name="T18" fmla="*/ 58415 w 634"/>
              <a:gd name="T19" fmla="*/ 111275 h 619"/>
              <a:gd name="T20" fmla="*/ 74641 w 634"/>
              <a:gd name="T21" fmla="*/ 95430 h 619"/>
              <a:gd name="T22" fmla="*/ 58415 w 634"/>
              <a:gd name="T23" fmla="*/ 84987 h 619"/>
              <a:gd name="T24" fmla="*/ 116829 w 634"/>
              <a:gd name="T25" fmla="*/ 0 h 619"/>
              <a:gd name="T26" fmla="*/ 116829 w 634"/>
              <a:gd name="T27" fmla="*/ 0 h 619"/>
              <a:gd name="T28" fmla="*/ 0 w 634"/>
              <a:gd name="T29" fmla="*/ 95430 h 619"/>
              <a:gd name="T30" fmla="*/ 42549 w 634"/>
              <a:gd name="T31" fmla="*/ 175016 h 619"/>
              <a:gd name="T32" fmla="*/ 42549 w 634"/>
              <a:gd name="T33" fmla="*/ 222551 h 619"/>
              <a:gd name="T34" fmla="*/ 95555 w 634"/>
              <a:gd name="T35" fmla="*/ 196263 h 619"/>
              <a:gd name="T36" fmla="*/ 116829 w 634"/>
              <a:gd name="T37" fmla="*/ 196263 h 619"/>
              <a:gd name="T38" fmla="*/ 228249 w 634"/>
              <a:gd name="T39" fmla="*/ 95430 h 619"/>
              <a:gd name="T40" fmla="*/ 116829 w 634"/>
              <a:gd name="T41" fmla="*/ 0 h 619"/>
              <a:gd name="T42" fmla="*/ 116829 w 634"/>
              <a:gd name="T43" fmla="*/ 180417 h 619"/>
              <a:gd name="T44" fmla="*/ 116829 w 634"/>
              <a:gd name="T45" fmla="*/ 180417 h 619"/>
              <a:gd name="T46" fmla="*/ 90506 w 634"/>
              <a:gd name="T47" fmla="*/ 180417 h 619"/>
              <a:gd name="T48" fmla="*/ 58415 w 634"/>
              <a:gd name="T49" fmla="*/ 201664 h 619"/>
              <a:gd name="T50" fmla="*/ 58415 w 634"/>
              <a:gd name="T51" fmla="*/ 164572 h 619"/>
              <a:gd name="T52" fmla="*/ 15866 w 634"/>
              <a:gd name="T53" fmla="*/ 95430 h 619"/>
              <a:gd name="T54" fmla="*/ 116829 w 634"/>
              <a:gd name="T55" fmla="*/ 10803 h 619"/>
              <a:gd name="T56" fmla="*/ 212384 w 634"/>
              <a:gd name="T57" fmla="*/ 95430 h 619"/>
              <a:gd name="T58" fmla="*/ 116829 w 634"/>
              <a:gd name="T59" fmla="*/ 180417 h 619"/>
              <a:gd name="T60" fmla="*/ 169835 w 634"/>
              <a:gd name="T61" fmla="*/ 84987 h 619"/>
              <a:gd name="T62" fmla="*/ 169835 w 634"/>
              <a:gd name="T63" fmla="*/ 84987 h 619"/>
              <a:gd name="T64" fmla="*/ 159378 w 634"/>
              <a:gd name="T65" fmla="*/ 95430 h 619"/>
              <a:gd name="T66" fmla="*/ 169835 w 634"/>
              <a:gd name="T67" fmla="*/ 111275 h 619"/>
              <a:gd name="T68" fmla="*/ 186061 w 634"/>
              <a:gd name="T69" fmla="*/ 95430 h 619"/>
              <a:gd name="T70" fmla="*/ 169835 w 634"/>
              <a:gd name="T71" fmla="*/ 84987 h 61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634" h="619">
                <a:moveTo>
                  <a:pt x="324" y="236"/>
                </a:moveTo>
                <a:lnTo>
                  <a:pt x="324" y="236"/>
                </a:lnTo>
                <a:cubicBezTo>
                  <a:pt x="295" y="236"/>
                  <a:pt x="280" y="251"/>
                  <a:pt x="280" y="265"/>
                </a:cubicBezTo>
                <a:cubicBezTo>
                  <a:pt x="280" y="295"/>
                  <a:pt x="295" y="309"/>
                  <a:pt x="324" y="309"/>
                </a:cubicBezTo>
                <a:cubicBezTo>
                  <a:pt x="339" y="309"/>
                  <a:pt x="354" y="295"/>
                  <a:pt x="354" y="265"/>
                </a:cubicBezTo>
                <a:cubicBezTo>
                  <a:pt x="354" y="251"/>
                  <a:pt x="339" y="236"/>
                  <a:pt x="324" y="236"/>
                </a:cubicBezTo>
                <a:close/>
                <a:moveTo>
                  <a:pt x="162" y="236"/>
                </a:moveTo>
                <a:lnTo>
                  <a:pt x="162" y="236"/>
                </a:lnTo>
                <a:cubicBezTo>
                  <a:pt x="148" y="236"/>
                  <a:pt x="118" y="251"/>
                  <a:pt x="118" y="265"/>
                </a:cubicBezTo>
                <a:cubicBezTo>
                  <a:pt x="118" y="295"/>
                  <a:pt x="148" y="309"/>
                  <a:pt x="162" y="309"/>
                </a:cubicBezTo>
                <a:cubicBezTo>
                  <a:pt x="177" y="309"/>
                  <a:pt x="207" y="295"/>
                  <a:pt x="207" y="265"/>
                </a:cubicBezTo>
                <a:cubicBezTo>
                  <a:pt x="207" y="251"/>
                  <a:pt x="177" y="236"/>
                  <a:pt x="162" y="236"/>
                </a:cubicBezTo>
                <a:close/>
                <a:moveTo>
                  <a:pt x="324" y="0"/>
                </a:moveTo>
                <a:lnTo>
                  <a:pt x="324" y="0"/>
                </a:lnTo>
                <a:cubicBezTo>
                  <a:pt x="148" y="0"/>
                  <a:pt x="0" y="118"/>
                  <a:pt x="0" y="265"/>
                </a:cubicBezTo>
                <a:cubicBezTo>
                  <a:pt x="0" y="354"/>
                  <a:pt x="44" y="427"/>
                  <a:pt x="118" y="486"/>
                </a:cubicBezTo>
                <a:cubicBezTo>
                  <a:pt x="118" y="618"/>
                  <a:pt x="118" y="618"/>
                  <a:pt x="118" y="618"/>
                </a:cubicBezTo>
                <a:cubicBezTo>
                  <a:pt x="265" y="545"/>
                  <a:pt x="265" y="545"/>
                  <a:pt x="265" y="545"/>
                </a:cubicBezTo>
                <a:cubicBezTo>
                  <a:pt x="280" y="545"/>
                  <a:pt x="295" y="545"/>
                  <a:pt x="324" y="545"/>
                </a:cubicBezTo>
                <a:cubicBezTo>
                  <a:pt x="486" y="545"/>
                  <a:pt x="633" y="427"/>
                  <a:pt x="633" y="265"/>
                </a:cubicBezTo>
                <a:cubicBezTo>
                  <a:pt x="633" y="118"/>
                  <a:pt x="486" y="0"/>
                  <a:pt x="324" y="0"/>
                </a:cubicBezTo>
                <a:close/>
                <a:moveTo>
                  <a:pt x="324" y="501"/>
                </a:moveTo>
                <a:lnTo>
                  <a:pt x="324" y="501"/>
                </a:lnTo>
                <a:cubicBezTo>
                  <a:pt x="295" y="501"/>
                  <a:pt x="280" y="501"/>
                  <a:pt x="251" y="501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89" y="427"/>
                  <a:pt x="44" y="354"/>
                  <a:pt x="44" y="265"/>
                </a:cubicBezTo>
                <a:cubicBezTo>
                  <a:pt x="44" y="133"/>
                  <a:pt x="162" y="30"/>
                  <a:pt x="324" y="30"/>
                </a:cubicBezTo>
                <a:cubicBezTo>
                  <a:pt x="471" y="30"/>
                  <a:pt x="589" y="133"/>
                  <a:pt x="589" y="265"/>
                </a:cubicBezTo>
                <a:cubicBezTo>
                  <a:pt x="589" y="398"/>
                  <a:pt x="471" y="501"/>
                  <a:pt x="324" y="501"/>
                </a:cubicBezTo>
                <a:close/>
                <a:moveTo>
                  <a:pt x="471" y="236"/>
                </a:moveTo>
                <a:lnTo>
                  <a:pt x="471" y="236"/>
                </a:lnTo>
                <a:cubicBezTo>
                  <a:pt x="457" y="236"/>
                  <a:pt x="442" y="251"/>
                  <a:pt x="442" y="265"/>
                </a:cubicBezTo>
                <a:cubicBezTo>
                  <a:pt x="442" y="295"/>
                  <a:pt x="457" y="309"/>
                  <a:pt x="471" y="309"/>
                </a:cubicBezTo>
                <a:cubicBezTo>
                  <a:pt x="501" y="309"/>
                  <a:pt x="516" y="295"/>
                  <a:pt x="516" y="265"/>
                </a:cubicBezTo>
                <a:cubicBezTo>
                  <a:pt x="516" y="251"/>
                  <a:pt x="501" y="236"/>
                  <a:pt x="471" y="236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3636" y="5127626"/>
            <a:ext cx="510117" cy="497417"/>
          </a:xfrm>
          <a:custGeom>
            <a:avLst/>
            <a:gdLst>
              <a:gd name="T0" fmla="*/ 148561 w 634"/>
              <a:gd name="T1" fmla="*/ 116677 h 619"/>
              <a:gd name="T2" fmla="*/ 148561 w 634"/>
              <a:gd name="T3" fmla="*/ 116677 h 619"/>
              <a:gd name="T4" fmla="*/ 79329 w 634"/>
              <a:gd name="T5" fmla="*/ 116677 h 619"/>
              <a:gd name="T6" fmla="*/ 68872 w 634"/>
              <a:gd name="T7" fmla="*/ 127481 h 619"/>
              <a:gd name="T8" fmla="*/ 79329 w 634"/>
              <a:gd name="T9" fmla="*/ 132522 h 619"/>
              <a:gd name="T10" fmla="*/ 148561 w 634"/>
              <a:gd name="T11" fmla="*/ 132522 h 619"/>
              <a:gd name="T12" fmla="*/ 153609 w 634"/>
              <a:gd name="T13" fmla="*/ 127481 h 619"/>
              <a:gd name="T14" fmla="*/ 148561 w 634"/>
              <a:gd name="T15" fmla="*/ 116677 h 619"/>
              <a:gd name="T16" fmla="*/ 164427 w 634"/>
              <a:gd name="T17" fmla="*/ 74184 h 619"/>
              <a:gd name="T18" fmla="*/ 164427 w 634"/>
              <a:gd name="T19" fmla="*/ 74184 h 619"/>
              <a:gd name="T20" fmla="*/ 63463 w 634"/>
              <a:gd name="T21" fmla="*/ 74184 h 619"/>
              <a:gd name="T22" fmla="*/ 58415 w 634"/>
              <a:gd name="T23" fmla="*/ 84987 h 619"/>
              <a:gd name="T24" fmla="*/ 63463 w 634"/>
              <a:gd name="T25" fmla="*/ 90389 h 619"/>
              <a:gd name="T26" fmla="*/ 164427 w 634"/>
              <a:gd name="T27" fmla="*/ 90389 h 619"/>
              <a:gd name="T28" fmla="*/ 169836 w 634"/>
              <a:gd name="T29" fmla="*/ 84987 h 619"/>
              <a:gd name="T30" fmla="*/ 164427 w 634"/>
              <a:gd name="T31" fmla="*/ 74184 h 619"/>
              <a:gd name="T32" fmla="*/ 111421 w 634"/>
              <a:gd name="T33" fmla="*/ 0 h 619"/>
              <a:gd name="T34" fmla="*/ 111421 w 634"/>
              <a:gd name="T35" fmla="*/ 0 h 619"/>
              <a:gd name="T36" fmla="*/ 0 w 634"/>
              <a:gd name="T37" fmla="*/ 95430 h 619"/>
              <a:gd name="T38" fmla="*/ 42188 w 634"/>
              <a:gd name="T39" fmla="*/ 175016 h 619"/>
              <a:gd name="T40" fmla="*/ 42188 w 634"/>
              <a:gd name="T41" fmla="*/ 222551 h 619"/>
              <a:gd name="T42" fmla="*/ 90146 w 634"/>
              <a:gd name="T43" fmla="*/ 196263 h 619"/>
              <a:gd name="T44" fmla="*/ 111421 w 634"/>
              <a:gd name="T45" fmla="*/ 196263 h 619"/>
              <a:gd name="T46" fmla="*/ 228250 w 634"/>
              <a:gd name="T47" fmla="*/ 95430 h 619"/>
              <a:gd name="T48" fmla="*/ 111421 w 634"/>
              <a:gd name="T49" fmla="*/ 0 h 619"/>
              <a:gd name="T50" fmla="*/ 111421 w 634"/>
              <a:gd name="T51" fmla="*/ 180417 h 619"/>
              <a:gd name="T52" fmla="*/ 111421 w 634"/>
              <a:gd name="T53" fmla="*/ 180417 h 619"/>
              <a:gd name="T54" fmla="*/ 90146 w 634"/>
              <a:gd name="T55" fmla="*/ 180417 h 619"/>
              <a:gd name="T56" fmla="*/ 58415 w 634"/>
              <a:gd name="T57" fmla="*/ 201664 h 619"/>
              <a:gd name="T58" fmla="*/ 58415 w 634"/>
              <a:gd name="T59" fmla="*/ 164572 h 619"/>
              <a:gd name="T60" fmla="*/ 15866 w 634"/>
              <a:gd name="T61" fmla="*/ 95430 h 619"/>
              <a:gd name="T62" fmla="*/ 111421 w 634"/>
              <a:gd name="T63" fmla="*/ 10803 h 619"/>
              <a:gd name="T64" fmla="*/ 212024 w 634"/>
              <a:gd name="T65" fmla="*/ 95430 h 619"/>
              <a:gd name="T66" fmla="*/ 111421 w 634"/>
              <a:gd name="T67" fmla="*/ 180417 h 619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634" h="619">
                <a:moveTo>
                  <a:pt x="412" y="324"/>
                </a:moveTo>
                <a:lnTo>
                  <a:pt x="412" y="324"/>
                </a:lnTo>
                <a:cubicBezTo>
                  <a:pt x="220" y="324"/>
                  <a:pt x="220" y="324"/>
                  <a:pt x="220" y="324"/>
                </a:cubicBezTo>
                <a:cubicBezTo>
                  <a:pt x="206" y="324"/>
                  <a:pt x="191" y="339"/>
                  <a:pt x="191" y="354"/>
                </a:cubicBezTo>
                <a:cubicBezTo>
                  <a:pt x="191" y="354"/>
                  <a:pt x="206" y="368"/>
                  <a:pt x="220" y="368"/>
                </a:cubicBezTo>
                <a:cubicBezTo>
                  <a:pt x="412" y="368"/>
                  <a:pt x="412" y="368"/>
                  <a:pt x="412" y="368"/>
                </a:cubicBezTo>
                <a:cubicBezTo>
                  <a:pt x="426" y="368"/>
                  <a:pt x="426" y="354"/>
                  <a:pt x="426" y="354"/>
                </a:cubicBezTo>
                <a:cubicBezTo>
                  <a:pt x="426" y="339"/>
                  <a:pt x="426" y="324"/>
                  <a:pt x="412" y="324"/>
                </a:cubicBezTo>
                <a:close/>
                <a:moveTo>
                  <a:pt x="456" y="206"/>
                </a:moveTo>
                <a:lnTo>
                  <a:pt x="456" y="206"/>
                </a:lnTo>
                <a:cubicBezTo>
                  <a:pt x="176" y="206"/>
                  <a:pt x="176" y="206"/>
                  <a:pt x="176" y="206"/>
                </a:cubicBezTo>
                <a:cubicBezTo>
                  <a:pt x="162" y="206"/>
                  <a:pt x="162" y="221"/>
                  <a:pt x="162" y="236"/>
                </a:cubicBezTo>
                <a:cubicBezTo>
                  <a:pt x="162" y="236"/>
                  <a:pt x="162" y="251"/>
                  <a:pt x="176" y="251"/>
                </a:cubicBezTo>
                <a:cubicBezTo>
                  <a:pt x="456" y="251"/>
                  <a:pt x="456" y="251"/>
                  <a:pt x="456" y="251"/>
                </a:cubicBezTo>
                <a:lnTo>
                  <a:pt x="471" y="236"/>
                </a:lnTo>
                <a:cubicBezTo>
                  <a:pt x="471" y="221"/>
                  <a:pt x="456" y="206"/>
                  <a:pt x="456" y="206"/>
                </a:cubicBezTo>
                <a:close/>
                <a:moveTo>
                  <a:pt x="309" y="0"/>
                </a:moveTo>
                <a:lnTo>
                  <a:pt x="309" y="0"/>
                </a:lnTo>
                <a:cubicBezTo>
                  <a:pt x="147" y="0"/>
                  <a:pt x="0" y="118"/>
                  <a:pt x="0" y="265"/>
                </a:cubicBezTo>
                <a:cubicBezTo>
                  <a:pt x="0" y="354"/>
                  <a:pt x="44" y="427"/>
                  <a:pt x="117" y="486"/>
                </a:cubicBezTo>
                <a:cubicBezTo>
                  <a:pt x="117" y="618"/>
                  <a:pt x="117" y="618"/>
                  <a:pt x="117" y="618"/>
                </a:cubicBezTo>
                <a:cubicBezTo>
                  <a:pt x="250" y="545"/>
                  <a:pt x="250" y="545"/>
                  <a:pt x="250" y="545"/>
                </a:cubicBezTo>
                <a:cubicBezTo>
                  <a:pt x="279" y="545"/>
                  <a:pt x="294" y="545"/>
                  <a:pt x="309" y="545"/>
                </a:cubicBezTo>
                <a:cubicBezTo>
                  <a:pt x="485" y="545"/>
                  <a:pt x="633" y="427"/>
                  <a:pt x="633" y="265"/>
                </a:cubicBezTo>
                <a:cubicBezTo>
                  <a:pt x="633" y="118"/>
                  <a:pt x="485" y="0"/>
                  <a:pt x="309" y="0"/>
                </a:cubicBezTo>
                <a:close/>
                <a:moveTo>
                  <a:pt x="309" y="501"/>
                </a:moveTo>
                <a:lnTo>
                  <a:pt x="309" y="501"/>
                </a:lnTo>
                <a:cubicBezTo>
                  <a:pt x="294" y="501"/>
                  <a:pt x="265" y="501"/>
                  <a:pt x="250" y="501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88" y="427"/>
                  <a:pt x="44" y="354"/>
                  <a:pt x="44" y="265"/>
                </a:cubicBezTo>
                <a:cubicBezTo>
                  <a:pt x="44" y="133"/>
                  <a:pt x="162" y="30"/>
                  <a:pt x="309" y="30"/>
                </a:cubicBezTo>
                <a:cubicBezTo>
                  <a:pt x="471" y="30"/>
                  <a:pt x="588" y="133"/>
                  <a:pt x="588" y="265"/>
                </a:cubicBezTo>
                <a:cubicBezTo>
                  <a:pt x="588" y="398"/>
                  <a:pt x="471" y="501"/>
                  <a:pt x="309" y="501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24487" y="5127626"/>
            <a:ext cx="495298" cy="497417"/>
          </a:xfrm>
          <a:custGeom>
            <a:avLst/>
            <a:gdLst>
              <a:gd name="T0" fmla="*/ 110806 w 619"/>
              <a:gd name="T1" fmla="*/ 0 h 619"/>
              <a:gd name="T2" fmla="*/ 110806 w 619"/>
              <a:gd name="T3" fmla="*/ 0 h 619"/>
              <a:gd name="T4" fmla="*/ 0 w 619"/>
              <a:gd name="T5" fmla="*/ 95430 h 619"/>
              <a:gd name="T6" fmla="*/ 42314 w 619"/>
              <a:gd name="T7" fmla="*/ 175016 h 619"/>
              <a:gd name="T8" fmla="*/ 42314 w 619"/>
              <a:gd name="T9" fmla="*/ 222551 h 619"/>
              <a:gd name="T10" fmla="*/ 89649 w 619"/>
              <a:gd name="T11" fmla="*/ 196263 h 619"/>
              <a:gd name="T12" fmla="*/ 110806 w 619"/>
              <a:gd name="T13" fmla="*/ 196263 h 619"/>
              <a:gd name="T14" fmla="*/ 221611 w 619"/>
              <a:gd name="T15" fmla="*/ 95430 h 619"/>
              <a:gd name="T16" fmla="*/ 110806 w 619"/>
              <a:gd name="T17" fmla="*/ 0 h 619"/>
              <a:gd name="T18" fmla="*/ 110806 w 619"/>
              <a:gd name="T19" fmla="*/ 180417 h 619"/>
              <a:gd name="T20" fmla="*/ 110806 w 619"/>
              <a:gd name="T21" fmla="*/ 180417 h 619"/>
              <a:gd name="T22" fmla="*/ 84270 w 619"/>
              <a:gd name="T23" fmla="*/ 180417 h 619"/>
              <a:gd name="T24" fmla="*/ 52713 w 619"/>
              <a:gd name="T25" fmla="*/ 201664 h 619"/>
              <a:gd name="T26" fmla="*/ 52713 w 619"/>
              <a:gd name="T27" fmla="*/ 164572 h 619"/>
              <a:gd name="T28" fmla="*/ 10399 w 619"/>
              <a:gd name="T29" fmla="*/ 95430 h 619"/>
              <a:gd name="T30" fmla="*/ 110806 w 619"/>
              <a:gd name="T31" fmla="*/ 10803 h 619"/>
              <a:gd name="T32" fmla="*/ 211212 w 619"/>
              <a:gd name="T33" fmla="*/ 95430 h 619"/>
              <a:gd name="T34" fmla="*/ 110806 w 619"/>
              <a:gd name="T35" fmla="*/ 180417 h 61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619" h="619">
                <a:moveTo>
                  <a:pt x="309" y="0"/>
                </a:moveTo>
                <a:lnTo>
                  <a:pt x="309" y="0"/>
                </a:lnTo>
                <a:cubicBezTo>
                  <a:pt x="132" y="0"/>
                  <a:pt x="0" y="118"/>
                  <a:pt x="0" y="265"/>
                </a:cubicBezTo>
                <a:cubicBezTo>
                  <a:pt x="0" y="354"/>
                  <a:pt x="44" y="427"/>
                  <a:pt x="118" y="486"/>
                </a:cubicBezTo>
                <a:cubicBezTo>
                  <a:pt x="118" y="618"/>
                  <a:pt x="118" y="618"/>
                  <a:pt x="118" y="618"/>
                </a:cubicBezTo>
                <a:cubicBezTo>
                  <a:pt x="250" y="545"/>
                  <a:pt x="250" y="545"/>
                  <a:pt x="250" y="545"/>
                </a:cubicBezTo>
                <a:cubicBezTo>
                  <a:pt x="265" y="545"/>
                  <a:pt x="294" y="545"/>
                  <a:pt x="309" y="545"/>
                </a:cubicBezTo>
                <a:cubicBezTo>
                  <a:pt x="486" y="545"/>
                  <a:pt x="618" y="427"/>
                  <a:pt x="618" y="265"/>
                </a:cubicBezTo>
                <a:cubicBezTo>
                  <a:pt x="618" y="118"/>
                  <a:pt x="486" y="0"/>
                  <a:pt x="309" y="0"/>
                </a:cubicBezTo>
                <a:close/>
                <a:moveTo>
                  <a:pt x="309" y="501"/>
                </a:moveTo>
                <a:lnTo>
                  <a:pt x="309" y="501"/>
                </a:lnTo>
                <a:cubicBezTo>
                  <a:pt x="280" y="501"/>
                  <a:pt x="265" y="501"/>
                  <a:pt x="235" y="501"/>
                </a:cubicBezTo>
                <a:cubicBezTo>
                  <a:pt x="147" y="560"/>
                  <a:pt x="147" y="560"/>
                  <a:pt x="147" y="560"/>
                </a:cubicBezTo>
                <a:cubicBezTo>
                  <a:pt x="147" y="457"/>
                  <a:pt x="147" y="457"/>
                  <a:pt x="147" y="457"/>
                </a:cubicBezTo>
                <a:cubicBezTo>
                  <a:pt x="73" y="427"/>
                  <a:pt x="29" y="354"/>
                  <a:pt x="29" y="265"/>
                </a:cubicBezTo>
                <a:cubicBezTo>
                  <a:pt x="29" y="133"/>
                  <a:pt x="162" y="30"/>
                  <a:pt x="309" y="30"/>
                </a:cubicBezTo>
                <a:cubicBezTo>
                  <a:pt x="456" y="30"/>
                  <a:pt x="589" y="133"/>
                  <a:pt x="589" y="265"/>
                </a:cubicBezTo>
                <a:cubicBezTo>
                  <a:pt x="589" y="398"/>
                  <a:pt x="456" y="501"/>
                  <a:pt x="309" y="501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28584" y="4395259"/>
            <a:ext cx="448732" cy="319616"/>
          </a:xfrm>
          <a:custGeom>
            <a:avLst/>
            <a:gdLst>
              <a:gd name="T0" fmla="*/ 16131 w 561"/>
              <a:gd name="T1" fmla="*/ 116668 h 399"/>
              <a:gd name="T2" fmla="*/ 16131 w 561"/>
              <a:gd name="T3" fmla="*/ 116668 h 399"/>
              <a:gd name="T4" fmla="*/ 0 w 561"/>
              <a:gd name="T5" fmla="*/ 127078 h 399"/>
              <a:gd name="T6" fmla="*/ 16131 w 561"/>
              <a:gd name="T7" fmla="*/ 142873 h 399"/>
              <a:gd name="T8" fmla="*/ 31904 w 561"/>
              <a:gd name="T9" fmla="*/ 127078 h 399"/>
              <a:gd name="T10" fmla="*/ 16131 w 561"/>
              <a:gd name="T11" fmla="*/ 116668 h 399"/>
              <a:gd name="T12" fmla="*/ 16131 w 561"/>
              <a:gd name="T13" fmla="*/ 58154 h 399"/>
              <a:gd name="T14" fmla="*/ 16131 w 561"/>
              <a:gd name="T15" fmla="*/ 58154 h 399"/>
              <a:gd name="T16" fmla="*/ 0 w 561"/>
              <a:gd name="T17" fmla="*/ 74308 h 399"/>
              <a:gd name="T18" fmla="*/ 16131 w 561"/>
              <a:gd name="T19" fmla="*/ 84719 h 399"/>
              <a:gd name="T20" fmla="*/ 31904 w 561"/>
              <a:gd name="T21" fmla="*/ 74308 h 399"/>
              <a:gd name="T22" fmla="*/ 16131 w 561"/>
              <a:gd name="T23" fmla="*/ 58154 h 399"/>
              <a:gd name="T24" fmla="*/ 189988 w 561"/>
              <a:gd name="T25" fmla="*/ 63539 h 399"/>
              <a:gd name="T26" fmla="*/ 189988 w 561"/>
              <a:gd name="T27" fmla="*/ 63539 h 399"/>
              <a:gd name="T28" fmla="*/ 63449 w 561"/>
              <a:gd name="T29" fmla="*/ 63539 h 399"/>
              <a:gd name="T30" fmla="*/ 58072 w 561"/>
              <a:gd name="T31" fmla="*/ 74308 h 399"/>
              <a:gd name="T32" fmla="*/ 63449 w 561"/>
              <a:gd name="T33" fmla="*/ 79334 h 399"/>
              <a:gd name="T34" fmla="*/ 189988 w 561"/>
              <a:gd name="T35" fmla="*/ 79334 h 399"/>
              <a:gd name="T36" fmla="*/ 200743 w 561"/>
              <a:gd name="T37" fmla="*/ 74308 h 399"/>
              <a:gd name="T38" fmla="*/ 189988 w 561"/>
              <a:gd name="T39" fmla="*/ 63539 h 399"/>
              <a:gd name="T40" fmla="*/ 63449 w 561"/>
              <a:gd name="T41" fmla="*/ 21180 h 399"/>
              <a:gd name="T42" fmla="*/ 63449 w 561"/>
              <a:gd name="T43" fmla="*/ 21180 h 399"/>
              <a:gd name="T44" fmla="*/ 189988 w 561"/>
              <a:gd name="T45" fmla="*/ 21180 h 399"/>
              <a:gd name="T46" fmla="*/ 200743 w 561"/>
              <a:gd name="T47" fmla="*/ 16154 h 399"/>
              <a:gd name="T48" fmla="*/ 189988 w 561"/>
              <a:gd name="T49" fmla="*/ 10769 h 399"/>
              <a:gd name="T50" fmla="*/ 63449 w 561"/>
              <a:gd name="T51" fmla="*/ 10769 h 399"/>
              <a:gd name="T52" fmla="*/ 58072 w 561"/>
              <a:gd name="T53" fmla="*/ 16154 h 399"/>
              <a:gd name="T54" fmla="*/ 63449 w 561"/>
              <a:gd name="T55" fmla="*/ 21180 h 399"/>
              <a:gd name="T56" fmla="*/ 16131 w 561"/>
              <a:gd name="T57" fmla="*/ 0 h 399"/>
              <a:gd name="T58" fmla="*/ 16131 w 561"/>
              <a:gd name="T59" fmla="*/ 0 h 399"/>
              <a:gd name="T60" fmla="*/ 0 w 561"/>
              <a:gd name="T61" fmla="*/ 16154 h 399"/>
              <a:gd name="T62" fmla="*/ 16131 w 561"/>
              <a:gd name="T63" fmla="*/ 31949 h 399"/>
              <a:gd name="T64" fmla="*/ 31904 w 561"/>
              <a:gd name="T65" fmla="*/ 16154 h 399"/>
              <a:gd name="T66" fmla="*/ 16131 w 561"/>
              <a:gd name="T67" fmla="*/ 0 h 399"/>
              <a:gd name="T68" fmla="*/ 189988 w 561"/>
              <a:gd name="T69" fmla="*/ 121693 h 399"/>
              <a:gd name="T70" fmla="*/ 189988 w 561"/>
              <a:gd name="T71" fmla="*/ 121693 h 399"/>
              <a:gd name="T72" fmla="*/ 63449 w 561"/>
              <a:gd name="T73" fmla="*/ 121693 h 399"/>
              <a:gd name="T74" fmla="*/ 58072 w 561"/>
              <a:gd name="T75" fmla="*/ 127078 h 399"/>
              <a:gd name="T76" fmla="*/ 63449 w 561"/>
              <a:gd name="T77" fmla="*/ 137488 h 399"/>
              <a:gd name="T78" fmla="*/ 189988 w 561"/>
              <a:gd name="T79" fmla="*/ 137488 h 399"/>
              <a:gd name="T80" fmla="*/ 200743 w 561"/>
              <a:gd name="T81" fmla="*/ 127078 h 399"/>
              <a:gd name="T82" fmla="*/ 189988 w 561"/>
              <a:gd name="T83" fmla="*/ 121693 h 39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561" h="399">
                <a:moveTo>
                  <a:pt x="45" y="325"/>
                </a:moveTo>
                <a:lnTo>
                  <a:pt x="45" y="325"/>
                </a:lnTo>
                <a:cubicBezTo>
                  <a:pt x="30" y="325"/>
                  <a:pt x="0" y="339"/>
                  <a:pt x="0" y="354"/>
                </a:cubicBezTo>
                <a:cubicBezTo>
                  <a:pt x="0" y="383"/>
                  <a:pt x="30" y="398"/>
                  <a:pt x="45" y="398"/>
                </a:cubicBezTo>
                <a:cubicBezTo>
                  <a:pt x="59" y="398"/>
                  <a:pt x="89" y="383"/>
                  <a:pt x="89" y="354"/>
                </a:cubicBezTo>
                <a:cubicBezTo>
                  <a:pt x="89" y="339"/>
                  <a:pt x="59" y="325"/>
                  <a:pt x="45" y="325"/>
                </a:cubicBezTo>
                <a:close/>
                <a:moveTo>
                  <a:pt x="45" y="162"/>
                </a:moveTo>
                <a:lnTo>
                  <a:pt x="45" y="162"/>
                </a:lnTo>
                <a:cubicBezTo>
                  <a:pt x="30" y="162"/>
                  <a:pt x="0" y="177"/>
                  <a:pt x="0" y="207"/>
                </a:cubicBezTo>
                <a:cubicBezTo>
                  <a:pt x="0" y="221"/>
                  <a:pt x="30" y="236"/>
                  <a:pt x="45" y="236"/>
                </a:cubicBezTo>
                <a:cubicBezTo>
                  <a:pt x="59" y="236"/>
                  <a:pt x="89" y="221"/>
                  <a:pt x="89" y="207"/>
                </a:cubicBezTo>
                <a:cubicBezTo>
                  <a:pt x="89" y="177"/>
                  <a:pt x="59" y="162"/>
                  <a:pt x="45" y="162"/>
                </a:cubicBezTo>
                <a:close/>
                <a:moveTo>
                  <a:pt x="530" y="177"/>
                </a:moveTo>
                <a:lnTo>
                  <a:pt x="530" y="177"/>
                </a:lnTo>
                <a:cubicBezTo>
                  <a:pt x="177" y="177"/>
                  <a:pt x="177" y="177"/>
                  <a:pt x="177" y="177"/>
                </a:cubicBezTo>
                <a:cubicBezTo>
                  <a:pt x="177" y="177"/>
                  <a:pt x="162" y="192"/>
                  <a:pt x="162" y="207"/>
                </a:cubicBezTo>
                <a:lnTo>
                  <a:pt x="177" y="221"/>
                </a:lnTo>
                <a:cubicBezTo>
                  <a:pt x="530" y="221"/>
                  <a:pt x="530" y="221"/>
                  <a:pt x="530" y="221"/>
                </a:cubicBezTo>
                <a:cubicBezTo>
                  <a:pt x="545" y="221"/>
                  <a:pt x="560" y="207"/>
                  <a:pt x="560" y="207"/>
                </a:cubicBezTo>
                <a:cubicBezTo>
                  <a:pt x="560" y="192"/>
                  <a:pt x="545" y="177"/>
                  <a:pt x="530" y="177"/>
                </a:cubicBezTo>
                <a:close/>
                <a:moveTo>
                  <a:pt x="177" y="59"/>
                </a:moveTo>
                <a:lnTo>
                  <a:pt x="177" y="59"/>
                </a:lnTo>
                <a:cubicBezTo>
                  <a:pt x="530" y="59"/>
                  <a:pt x="530" y="59"/>
                  <a:pt x="530" y="59"/>
                </a:cubicBezTo>
                <a:cubicBezTo>
                  <a:pt x="545" y="59"/>
                  <a:pt x="560" y="59"/>
                  <a:pt x="560" y="45"/>
                </a:cubicBezTo>
                <a:cubicBezTo>
                  <a:pt x="560" y="30"/>
                  <a:pt x="545" y="30"/>
                  <a:pt x="530" y="30"/>
                </a:cubicBezTo>
                <a:cubicBezTo>
                  <a:pt x="177" y="30"/>
                  <a:pt x="177" y="30"/>
                  <a:pt x="177" y="30"/>
                </a:cubicBezTo>
                <a:cubicBezTo>
                  <a:pt x="177" y="30"/>
                  <a:pt x="162" y="30"/>
                  <a:pt x="162" y="45"/>
                </a:cubicBezTo>
                <a:cubicBezTo>
                  <a:pt x="162" y="59"/>
                  <a:pt x="177" y="59"/>
                  <a:pt x="177" y="59"/>
                </a:cubicBezTo>
                <a:close/>
                <a:moveTo>
                  <a:pt x="45" y="0"/>
                </a:moveTo>
                <a:lnTo>
                  <a:pt x="45" y="0"/>
                </a:lnTo>
                <a:cubicBezTo>
                  <a:pt x="30" y="0"/>
                  <a:pt x="0" y="30"/>
                  <a:pt x="0" y="45"/>
                </a:cubicBezTo>
                <a:cubicBezTo>
                  <a:pt x="0" y="59"/>
                  <a:pt x="30" y="89"/>
                  <a:pt x="45" y="89"/>
                </a:cubicBezTo>
                <a:cubicBezTo>
                  <a:pt x="59" y="89"/>
                  <a:pt x="89" y="59"/>
                  <a:pt x="89" y="45"/>
                </a:cubicBezTo>
                <a:cubicBezTo>
                  <a:pt x="89" y="30"/>
                  <a:pt x="59" y="0"/>
                  <a:pt x="45" y="0"/>
                </a:cubicBezTo>
                <a:close/>
                <a:moveTo>
                  <a:pt x="530" y="339"/>
                </a:moveTo>
                <a:lnTo>
                  <a:pt x="530" y="339"/>
                </a:lnTo>
                <a:cubicBezTo>
                  <a:pt x="177" y="339"/>
                  <a:pt x="177" y="339"/>
                  <a:pt x="177" y="339"/>
                </a:cubicBezTo>
                <a:lnTo>
                  <a:pt x="162" y="354"/>
                </a:lnTo>
                <a:cubicBezTo>
                  <a:pt x="162" y="369"/>
                  <a:pt x="177" y="383"/>
                  <a:pt x="177" y="383"/>
                </a:cubicBezTo>
                <a:cubicBezTo>
                  <a:pt x="530" y="383"/>
                  <a:pt x="530" y="383"/>
                  <a:pt x="530" y="383"/>
                </a:cubicBezTo>
                <a:cubicBezTo>
                  <a:pt x="545" y="383"/>
                  <a:pt x="560" y="369"/>
                  <a:pt x="560" y="354"/>
                </a:cubicBezTo>
                <a:cubicBezTo>
                  <a:pt x="560" y="354"/>
                  <a:pt x="545" y="339"/>
                  <a:pt x="530" y="339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13668" y="4338112"/>
            <a:ext cx="459317" cy="440267"/>
          </a:xfrm>
          <a:custGeom>
            <a:avLst/>
            <a:gdLst>
              <a:gd name="T0" fmla="*/ 194747 w 575"/>
              <a:gd name="T1" fmla="*/ 186098 h 546"/>
              <a:gd name="T2" fmla="*/ 194747 w 575"/>
              <a:gd name="T3" fmla="*/ 186098 h 546"/>
              <a:gd name="T4" fmla="*/ 99880 w 575"/>
              <a:gd name="T5" fmla="*/ 186098 h 546"/>
              <a:gd name="T6" fmla="*/ 89498 w 575"/>
              <a:gd name="T7" fmla="*/ 191518 h 546"/>
              <a:gd name="T8" fmla="*/ 99880 w 575"/>
              <a:gd name="T9" fmla="*/ 196939 h 546"/>
              <a:gd name="T10" fmla="*/ 194747 w 575"/>
              <a:gd name="T11" fmla="*/ 196939 h 546"/>
              <a:gd name="T12" fmla="*/ 205487 w 575"/>
              <a:gd name="T13" fmla="*/ 191518 h 546"/>
              <a:gd name="T14" fmla="*/ 194747 w 575"/>
              <a:gd name="T15" fmla="*/ 186098 h 546"/>
              <a:gd name="T16" fmla="*/ 110619 w 575"/>
              <a:gd name="T17" fmla="*/ 69019 h 546"/>
              <a:gd name="T18" fmla="*/ 110619 w 575"/>
              <a:gd name="T19" fmla="*/ 69019 h 546"/>
              <a:gd name="T20" fmla="*/ 110619 w 575"/>
              <a:gd name="T21" fmla="*/ 58540 h 546"/>
              <a:gd name="T22" fmla="*/ 63006 w 575"/>
              <a:gd name="T23" fmla="*/ 0 h 546"/>
              <a:gd name="T24" fmla="*/ 57995 w 575"/>
              <a:gd name="T25" fmla="*/ 0 h 546"/>
              <a:gd name="T26" fmla="*/ 52625 w 575"/>
              <a:gd name="T27" fmla="*/ 0 h 546"/>
              <a:gd name="T28" fmla="*/ 0 w 575"/>
              <a:gd name="T29" fmla="*/ 58540 h 546"/>
              <a:gd name="T30" fmla="*/ 0 w 575"/>
              <a:gd name="T31" fmla="*/ 69019 h 546"/>
              <a:gd name="T32" fmla="*/ 10382 w 575"/>
              <a:gd name="T33" fmla="*/ 69019 h 546"/>
              <a:gd name="T34" fmla="*/ 47255 w 575"/>
              <a:gd name="T35" fmla="*/ 26379 h 546"/>
              <a:gd name="T36" fmla="*/ 47255 w 575"/>
              <a:gd name="T37" fmla="*/ 196939 h 546"/>
              <a:gd name="T38" fmla="*/ 63006 w 575"/>
              <a:gd name="T39" fmla="*/ 196939 h 546"/>
              <a:gd name="T40" fmla="*/ 63006 w 575"/>
              <a:gd name="T41" fmla="*/ 26379 h 546"/>
              <a:gd name="T42" fmla="*/ 99880 w 575"/>
              <a:gd name="T43" fmla="*/ 69019 h 546"/>
              <a:gd name="T44" fmla="*/ 110619 w 575"/>
              <a:gd name="T45" fmla="*/ 69019 h 546"/>
              <a:gd name="T46" fmla="*/ 110619 w 575"/>
              <a:gd name="T47" fmla="*/ 26379 h 546"/>
              <a:gd name="T48" fmla="*/ 110619 w 575"/>
              <a:gd name="T49" fmla="*/ 26379 h 546"/>
              <a:gd name="T50" fmla="*/ 194747 w 575"/>
              <a:gd name="T51" fmla="*/ 26379 h 546"/>
              <a:gd name="T52" fmla="*/ 205487 w 575"/>
              <a:gd name="T53" fmla="*/ 21320 h 546"/>
              <a:gd name="T54" fmla="*/ 194747 w 575"/>
              <a:gd name="T55" fmla="*/ 15900 h 546"/>
              <a:gd name="T56" fmla="*/ 110619 w 575"/>
              <a:gd name="T57" fmla="*/ 15900 h 546"/>
              <a:gd name="T58" fmla="*/ 105249 w 575"/>
              <a:gd name="T59" fmla="*/ 21320 h 546"/>
              <a:gd name="T60" fmla="*/ 110619 w 575"/>
              <a:gd name="T61" fmla="*/ 26379 h 546"/>
              <a:gd name="T62" fmla="*/ 194747 w 575"/>
              <a:gd name="T63" fmla="*/ 143819 h 546"/>
              <a:gd name="T64" fmla="*/ 194747 w 575"/>
              <a:gd name="T65" fmla="*/ 143819 h 546"/>
              <a:gd name="T66" fmla="*/ 99880 w 575"/>
              <a:gd name="T67" fmla="*/ 143819 h 546"/>
              <a:gd name="T68" fmla="*/ 89498 w 575"/>
              <a:gd name="T69" fmla="*/ 148878 h 546"/>
              <a:gd name="T70" fmla="*/ 99880 w 575"/>
              <a:gd name="T71" fmla="*/ 154299 h 546"/>
              <a:gd name="T72" fmla="*/ 194747 w 575"/>
              <a:gd name="T73" fmla="*/ 154299 h 546"/>
              <a:gd name="T74" fmla="*/ 205487 w 575"/>
              <a:gd name="T75" fmla="*/ 148878 h 546"/>
              <a:gd name="T76" fmla="*/ 194747 w 575"/>
              <a:gd name="T77" fmla="*/ 143819 h 546"/>
              <a:gd name="T78" fmla="*/ 194747 w 575"/>
              <a:gd name="T79" fmla="*/ 58540 h 546"/>
              <a:gd name="T80" fmla="*/ 194747 w 575"/>
              <a:gd name="T81" fmla="*/ 58540 h 546"/>
              <a:gd name="T82" fmla="*/ 142123 w 575"/>
              <a:gd name="T83" fmla="*/ 58540 h 546"/>
              <a:gd name="T84" fmla="*/ 131383 w 575"/>
              <a:gd name="T85" fmla="*/ 63960 h 546"/>
              <a:gd name="T86" fmla="*/ 142123 w 575"/>
              <a:gd name="T87" fmla="*/ 69019 h 546"/>
              <a:gd name="T88" fmla="*/ 194747 w 575"/>
              <a:gd name="T89" fmla="*/ 69019 h 546"/>
              <a:gd name="T90" fmla="*/ 205487 w 575"/>
              <a:gd name="T91" fmla="*/ 63960 h 546"/>
              <a:gd name="T92" fmla="*/ 194747 w 575"/>
              <a:gd name="T93" fmla="*/ 58540 h 546"/>
              <a:gd name="T94" fmla="*/ 194747 w 575"/>
              <a:gd name="T95" fmla="*/ 101179 h 546"/>
              <a:gd name="T96" fmla="*/ 194747 w 575"/>
              <a:gd name="T97" fmla="*/ 101179 h 546"/>
              <a:gd name="T98" fmla="*/ 99880 w 575"/>
              <a:gd name="T99" fmla="*/ 101179 h 546"/>
              <a:gd name="T100" fmla="*/ 89498 w 575"/>
              <a:gd name="T101" fmla="*/ 106238 h 546"/>
              <a:gd name="T102" fmla="*/ 99880 w 575"/>
              <a:gd name="T103" fmla="*/ 111659 h 546"/>
              <a:gd name="T104" fmla="*/ 194747 w 575"/>
              <a:gd name="T105" fmla="*/ 111659 h 546"/>
              <a:gd name="T106" fmla="*/ 205487 w 575"/>
              <a:gd name="T107" fmla="*/ 106238 h 546"/>
              <a:gd name="T108" fmla="*/ 194747 w 575"/>
              <a:gd name="T109" fmla="*/ 101179 h 54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75" h="546">
                <a:moveTo>
                  <a:pt x="544" y="515"/>
                </a:moveTo>
                <a:lnTo>
                  <a:pt x="544" y="515"/>
                </a:lnTo>
                <a:cubicBezTo>
                  <a:pt x="279" y="515"/>
                  <a:pt x="279" y="515"/>
                  <a:pt x="279" y="515"/>
                </a:cubicBezTo>
                <a:cubicBezTo>
                  <a:pt x="265" y="515"/>
                  <a:pt x="250" y="515"/>
                  <a:pt x="250" y="530"/>
                </a:cubicBezTo>
                <a:cubicBezTo>
                  <a:pt x="250" y="545"/>
                  <a:pt x="265" y="545"/>
                  <a:pt x="279" y="545"/>
                </a:cubicBezTo>
                <a:cubicBezTo>
                  <a:pt x="544" y="545"/>
                  <a:pt x="544" y="545"/>
                  <a:pt x="544" y="545"/>
                </a:cubicBezTo>
                <a:cubicBezTo>
                  <a:pt x="559" y="545"/>
                  <a:pt x="574" y="545"/>
                  <a:pt x="574" y="530"/>
                </a:cubicBezTo>
                <a:cubicBezTo>
                  <a:pt x="574" y="515"/>
                  <a:pt x="559" y="515"/>
                  <a:pt x="544" y="515"/>
                </a:cubicBezTo>
                <a:close/>
                <a:moveTo>
                  <a:pt x="309" y="191"/>
                </a:moveTo>
                <a:lnTo>
                  <a:pt x="309" y="191"/>
                </a:lnTo>
                <a:cubicBezTo>
                  <a:pt x="309" y="177"/>
                  <a:pt x="309" y="177"/>
                  <a:pt x="309" y="162"/>
                </a:cubicBezTo>
                <a:cubicBezTo>
                  <a:pt x="176" y="0"/>
                  <a:pt x="176" y="0"/>
                  <a:pt x="176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7"/>
                  <a:pt x="0" y="177"/>
                  <a:pt x="0" y="191"/>
                </a:cubicBezTo>
                <a:cubicBezTo>
                  <a:pt x="14" y="191"/>
                  <a:pt x="29" y="191"/>
                  <a:pt x="29" y="191"/>
                </a:cubicBezTo>
                <a:cubicBezTo>
                  <a:pt x="132" y="73"/>
                  <a:pt x="132" y="73"/>
                  <a:pt x="132" y="73"/>
                </a:cubicBezTo>
                <a:cubicBezTo>
                  <a:pt x="132" y="545"/>
                  <a:pt x="132" y="545"/>
                  <a:pt x="132" y="545"/>
                </a:cubicBezTo>
                <a:cubicBezTo>
                  <a:pt x="176" y="545"/>
                  <a:pt x="176" y="545"/>
                  <a:pt x="176" y="545"/>
                </a:cubicBezTo>
                <a:cubicBezTo>
                  <a:pt x="176" y="73"/>
                  <a:pt x="176" y="73"/>
                  <a:pt x="176" y="73"/>
                </a:cubicBezTo>
                <a:cubicBezTo>
                  <a:pt x="279" y="191"/>
                  <a:pt x="279" y="191"/>
                  <a:pt x="279" y="191"/>
                </a:cubicBezTo>
                <a:cubicBezTo>
                  <a:pt x="294" y="191"/>
                  <a:pt x="294" y="191"/>
                  <a:pt x="309" y="191"/>
                </a:cubicBezTo>
                <a:close/>
                <a:moveTo>
                  <a:pt x="309" y="73"/>
                </a:moveTo>
                <a:lnTo>
                  <a:pt x="309" y="73"/>
                </a:lnTo>
                <a:cubicBezTo>
                  <a:pt x="544" y="73"/>
                  <a:pt x="544" y="73"/>
                  <a:pt x="544" y="73"/>
                </a:cubicBezTo>
                <a:cubicBezTo>
                  <a:pt x="559" y="73"/>
                  <a:pt x="574" y="73"/>
                  <a:pt x="574" y="59"/>
                </a:cubicBezTo>
                <a:cubicBezTo>
                  <a:pt x="574" y="44"/>
                  <a:pt x="559" y="44"/>
                  <a:pt x="544" y="44"/>
                </a:cubicBezTo>
                <a:cubicBezTo>
                  <a:pt x="309" y="44"/>
                  <a:pt x="309" y="44"/>
                  <a:pt x="309" y="44"/>
                </a:cubicBezTo>
                <a:cubicBezTo>
                  <a:pt x="309" y="44"/>
                  <a:pt x="294" y="44"/>
                  <a:pt x="294" y="59"/>
                </a:cubicBezTo>
                <a:cubicBezTo>
                  <a:pt x="294" y="73"/>
                  <a:pt x="309" y="73"/>
                  <a:pt x="309" y="73"/>
                </a:cubicBezTo>
                <a:close/>
                <a:moveTo>
                  <a:pt x="544" y="398"/>
                </a:moveTo>
                <a:lnTo>
                  <a:pt x="544" y="398"/>
                </a:lnTo>
                <a:cubicBezTo>
                  <a:pt x="279" y="398"/>
                  <a:pt x="279" y="398"/>
                  <a:pt x="279" y="398"/>
                </a:cubicBezTo>
                <a:cubicBezTo>
                  <a:pt x="265" y="398"/>
                  <a:pt x="250" y="398"/>
                  <a:pt x="250" y="412"/>
                </a:cubicBezTo>
                <a:cubicBezTo>
                  <a:pt x="250" y="427"/>
                  <a:pt x="265" y="427"/>
                  <a:pt x="279" y="427"/>
                </a:cubicBezTo>
                <a:cubicBezTo>
                  <a:pt x="544" y="427"/>
                  <a:pt x="544" y="427"/>
                  <a:pt x="544" y="427"/>
                </a:cubicBezTo>
                <a:cubicBezTo>
                  <a:pt x="559" y="427"/>
                  <a:pt x="574" y="427"/>
                  <a:pt x="574" y="412"/>
                </a:cubicBezTo>
                <a:cubicBezTo>
                  <a:pt x="574" y="398"/>
                  <a:pt x="559" y="398"/>
                  <a:pt x="544" y="398"/>
                </a:cubicBezTo>
                <a:close/>
                <a:moveTo>
                  <a:pt x="544" y="162"/>
                </a:moveTo>
                <a:lnTo>
                  <a:pt x="544" y="162"/>
                </a:lnTo>
                <a:cubicBezTo>
                  <a:pt x="397" y="162"/>
                  <a:pt x="397" y="162"/>
                  <a:pt x="397" y="162"/>
                </a:cubicBezTo>
                <a:cubicBezTo>
                  <a:pt x="383" y="162"/>
                  <a:pt x="367" y="162"/>
                  <a:pt x="367" y="177"/>
                </a:cubicBezTo>
                <a:cubicBezTo>
                  <a:pt x="367" y="191"/>
                  <a:pt x="383" y="191"/>
                  <a:pt x="397" y="191"/>
                </a:cubicBezTo>
                <a:cubicBezTo>
                  <a:pt x="544" y="191"/>
                  <a:pt x="544" y="191"/>
                  <a:pt x="544" y="191"/>
                </a:cubicBezTo>
                <a:cubicBezTo>
                  <a:pt x="559" y="191"/>
                  <a:pt x="574" y="191"/>
                  <a:pt x="574" y="177"/>
                </a:cubicBezTo>
                <a:cubicBezTo>
                  <a:pt x="574" y="162"/>
                  <a:pt x="559" y="162"/>
                  <a:pt x="544" y="162"/>
                </a:cubicBezTo>
                <a:close/>
                <a:moveTo>
                  <a:pt x="544" y="280"/>
                </a:moveTo>
                <a:lnTo>
                  <a:pt x="544" y="280"/>
                </a:lnTo>
                <a:cubicBezTo>
                  <a:pt x="279" y="280"/>
                  <a:pt x="279" y="280"/>
                  <a:pt x="279" y="280"/>
                </a:cubicBezTo>
                <a:cubicBezTo>
                  <a:pt x="265" y="280"/>
                  <a:pt x="250" y="280"/>
                  <a:pt x="250" y="294"/>
                </a:cubicBezTo>
                <a:cubicBezTo>
                  <a:pt x="250" y="309"/>
                  <a:pt x="265" y="309"/>
                  <a:pt x="279" y="309"/>
                </a:cubicBezTo>
                <a:cubicBezTo>
                  <a:pt x="544" y="309"/>
                  <a:pt x="544" y="309"/>
                  <a:pt x="544" y="309"/>
                </a:cubicBezTo>
                <a:cubicBezTo>
                  <a:pt x="559" y="309"/>
                  <a:pt x="574" y="309"/>
                  <a:pt x="574" y="294"/>
                </a:cubicBezTo>
                <a:cubicBezTo>
                  <a:pt x="574" y="280"/>
                  <a:pt x="559" y="280"/>
                  <a:pt x="544" y="280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94517" y="4338112"/>
            <a:ext cx="450849" cy="440267"/>
          </a:xfrm>
          <a:custGeom>
            <a:avLst/>
            <a:gdLst>
              <a:gd name="T0" fmla="*/ 111488 w 560"/>
              <a:gd name="T1" fmla="*/ 127558 h 546"/>
              <a:gd name="T2" fmla="*/ 111488 w 560"/>
              <a:gd name="T3" fmla="*/ 127558 h 546"/>
              <a:gd name="T4" fmla="*/ 101025 w 560"/>
              <a:gd name="T5" fmla="*/ 127558 h 546"/>
              <a:gd name="T6" fmla="*/ 63862 w 560"/>
              <a:gd name="T7" fmla="*/ 170198 h 546"/>
              <a:gd name="T8" fmla="*/ 63862 w 560"/>
              <a:gd name="T9" fmla="*/ 0 h 546"/>
              <a:gd name="T10" fmla="*/ 47626 w 560"/>
              <a:gd name="T11" fmla="*/ 0 h 546"/>
              <a:gd name="T12" fmla="*/ 47626 w 560"/>
              <a:gd name="T13" fmla="*/ 175619 h 546"/>
              <a:gd name="T14" fmla="*/ 10463 w 560"/>
              <a:gd name="T15" fmla="*/ 127558 h 546"/>
              <a:gd name="T16" fmla="*/ 0 w 560"/>
              <a:gd name="T17" fmla="*/ 127558 h 546"/>
              <a:gd name="T18" fmla="*/ 0 w 560"/>
              <a:gd name="T19" fmla="*/ 138399 h 546"/>
              <a:gd name="T20" fmla="*/ 47626 w 560"/>
              <a:gd name="T21" fmla="*/ 196939 h 546"/>
              <a:gd name="T22" fmla="*/ 53038 w 560"/>
              <a:gd name="T23" fmla="*/ 196939 h 546"/>
              <a:gd name="T24" fmla="*/ 58450 w 560"/>
              <a:gd name="T25" fmla="*/ 196939 h 546"/>
              <a:gd name="T26" fmla="*/ 111488 w 560"/>
              <a:gd name="T27" fmla="*/ 138399 h 546"/>
              <a:gd name="T28" fmla="*/ 111488 w 560"/>
              <a:gd name="T29" fmla="*/ 127558 h 546"/>
              <a:gd name="T30" fmla="*/ 95613 w 560"/>
              <a:gd name="T31" fmla="*/ 15900 h 546"/>
              <a:gd name="T32" fmla="*/ 95613 w 560"/>
              <a:gd name="T33" fmla="*/ 15900 h 546"/>
              <a:gd name="T34" fmla="*/ 196277 w 560"/>
              <a:gd name="T35" fmla="*/ 15900 h 546"/>
              <a:gd name="T36" fmla="*/ 201689 w 560"/>
              <a:gd name="T37" fmla="*/ 5420 h 546"/>
              <a:gd name="T38" fmla="*/ 196277 w 560"/>
              <a:gd name="T39" fmla="*/ 0 h 546"/>
              <a:gd name="T40" fmla="*/ 95613 w 560"/>
              <a:gd name="T41" fmla="*/ 0 h 546"/>
              <a:gd name="T42" fmla="*/ 90201 w 560"/>
              <a:gd name="T43" fmla="*/ 5420 h 546"/>
              <a:gd name="T44" fmla="*/ 95613 w 560"/>
              <a:gd name="T45" fmla="*/ 15900 h 546"/>
              <a:gd name="T46" fmla="*/ 196277 w 560"/>
              <a:gd name="T47" fmla="*/ 170198 h 546"/>
              <a:gd name="T48" fmla="*/ 196277 w 560"/>
              <a:gd name="T49" fmla="*/ 170198 h 546"/>
              <a:gd name="T50" fmla="*/ 111488 w 560"/>
              <a:gd name="T51" fmla="*/ 170198 h 546"/>
              <a:gd name="T52" fmla="*/ 106076 w 560"/>
              <a:gd name="T53" fmla="*/ 175619 h 546"/>
              <a:gd name="T54" fmla="*/ 111488 w 560"/>
              <a:gd name="T55" fmla="*/ 186098 h 546"/>
              <a:gd name="T56" fmla="*/ 196277 w 560"/>
              <a:gd name="T57" fmla="*/ 186098 h 546"/>
              <a:gd name="T58" fmla="*/ 201689 w 560"/>
              <a:gd name="T59" fmla="*/ 175619 h 546"/>
              <a:gd name="T60" fmla="*/ 196277 w 560"/>
              <a:gd name="T61" fmla="*/ 170198 h 546"/>
              <a:gd name="T62" fmla="*/ 196277 w 560"/>
              <a:gd name="T63" fmla="*/ 127558 h 546"/>
              <a:gd name="T64" fmla="*/ 196277 w 560"/>
              <a:gd name="T65" fmla="*/ 127558 h 546"/>
              <a:gd name="T66" fmla="*/ 137827 w 560"/>
              <a:gd name="T67" fmla="*/ 127558 h 546"/>
              <a:gd name="T68" fmla="*/ 132776 w 560"/>
              <a:gd name="T69" fmla="*/ 132979 h 546"/>
              <a:gd name="T70" fmla="*/ 137827 w 560"/>
              <a:gd name="T71" fmla="*/ 143819 h 546"/>
              <a:gd name="T72" fmla="*/ 196277 w 560"/>
              <a:gd name="T73" fmla="*/ 143819 h 546"/>
              <a:gd name="T74" fmla="*/ 201689 w 560"/>
              <a:gd name="T75" fmla="*/ 132979 h 546"/>
              <a:gd name="T76" fmla="*/ 196277 w 560"/>
              <a:gd name="T77" fmla="*/ 127558 h 546"/>
              <a:gd name="T78" fmla="*/ 196277 w 560"/>
              <a:gd name="T79" fmla="*/ 42640 h 546"/>
              <a:gd name="T80" fmla="*/ 196277 w 560"/>
              <a:gd name="T81" fmla="*/ 42640 h 546"/>
              <a:gd name="T82" fmla="*/ 95613 w 560"/>
              <a:gd name="T83" fmla="*/ 42640 h 546"/>
              <a:gd name="T84" fmla="*/ 90201 w 560"/>
              <a:gd name="T85" fmla="*/ 47699 h 546"/>
              <a:gd name="T86" fmla="*/ 95613 w 560"/>
              <a:gd name="T87" fmla="*/ 58540 h 546"/>
              <a:gd name="T88" fmla="*/ 196277 w 560"/>
              <a:gd name="T89" fmla="*/ 58540 h 546"/>
              <a:gd name="T90" fmla="*/ 201689 w 560"/>
              <a:gd name="T91" fmla="*/ 47699 h 546"/>
              <a:gd name="T92" fmla="*/ 196277 w 560"/>
              <a:gd name="T93" fmla="*/ 42640 h 546"/>
              <a:gd name="T94" fmla="*/ 196277 w 560"/>
              <a:gd name="T95" fmla="*/ 84918 h 546"/>
              <a:gd name="T96" fmla="*/ 196277 w 560"/>
              <a:gd name="T97" fmla="*/ 84918 h 546"/>
              <a:gd name="T98" fmla="*/ 95613 w 560"/>
              <a:gd name="T99" fmla="*/ 84918 h 546"/>
              <a:gd name="T100" fmla="*/ 90201 w 560"/>
              <a:gd name="T101" fmla="*/ 90339 h 546"/>
              <a:gd name="T102" fmla="*/ 95613 w 560"/>
              <a:gd name="T103" fmla="*/ 101179 h 546"/>
              <a:gd name="T104" fmla="*/ 196277 w 560"/>
              <a:gd name="T105" fmla="*/ 101179 h 546"/>
              <a:gd name="T106" fmla="*/ 201689 w 560"/>
              <a:gd name="T107" fmla="*/ 90339 h 546"/>
              <a:gd name="T108" fmla="*/ 196277 w 560"/>
              <a:gd name="T109" fmla="*/ 84918 h 54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60" h="546">
                <a:moveTo>
                  <a:pt x="309" y="353"/>
                </a:moveTo>
                <a:lnTo>
                  <a:pt x="309" y="353"/>
                </a:lnTo>
                <a:cubicBezTo>
                  <a:pt x="294" y="353"/>
                  <a:pt x="280" y="353"/>
                  <a:pt x="280" y="353"/>
                </a:cubicBezTo>
                <a:cubicBezTo>
                  <a:pt x="177" y="471"/>
                  <a:pt x="177" y="471"/>
                  <a:pt x="177" y="471"/>
                </a:cubicBezTo>
                <a:cubicBezTo>
                  <a:pt x="177" y="0"/>
                  <a:pt x="177" y="0"/>
                  <a:pt x="177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32" y="486"/>
                  <a:pt x="132" y="486"/>
                  <a:pt x="132" y="486"/>
                </a:cubicBezTo>
                <a:cubicBezTo>
                  <a:pt x="29" y="353"/>
                  <a:pt x="29" y="353"/>
                  <a:pt x="29" y="353"/>
                </a:cubicBezTo>
                <a:cubicBezTo>
                  <a:pt x="15" y="353"/>
                  <a:pt x="15" y="353"/>
                  <a:pt x="0" y="353"/>
                </a:cubicBezTo>
                <a:cubicBezTo>
                  <a:pt x="0" y="368"/>
                  <a:pt x="0" y="383"/>
                  <a:pt x="0" y="383"/>
                </a:cubicBezTo>
                <a:cubicBezTo>
                  <a:pt x="132" y="545"/>
                  <a:pt x="132" y="545"/>
                  <a:pt x="132" y="545"/>
                </a:cubicBezTo>
                <a:cubicBezTo>
                  <a:pt x="147" y="545"/>
                  <a:pt x="147" y="545"/>
                  <a:pt x="147" y="545"/>
                </a:cubicBezTo>
                <a:cubicBezTo>
                  <a:pt x="162" y="545"/>
                  <a:pt x="162" y="545"/>
                  <a:pt x="162" y="545"/>
                </a:cubicBezTo>
                <a:cubicBezTo>
                  <a:pt x="309" y="383"/>
                  <a:pt x="309" y="383"/>
                  <a:pt x="309" y="383"/>
                </a:cubicBezTo>
                <a:cubicBezTo>
                  <a:pt x="309" y="383"/>
                  <a:pt x="309" y="368"/>
                  <a:pt x="309" y="353"/>
                </a:cubicBezTo>
                <a:close/>
                <a:moveTo>
                  <a:pt x="265" y="44"/>
                </a:moveTo>
                <a:lnTo>
                  <a:pt x="265" y="44"/>
                </a:lnTo>
                <a:cubicBezTo>
                  <a:pt x="544" y="44"/>
                  <a:pt x="544" y="44"/>
                  <a:pt x="544" y="44"/>
                </a:cubicBezTo>
                <a:cubicBezTo>
                  <a:pt x="559" y="44"/>
                  <a:pt x="559" y="30"/>
                  <a:pt x="559" y="15"/>
                </a:cubicBezTo>
                <a:cubicBezTo>
                  <a:pt x="559" y="15"/>
                  <a:pt x="559" y="0"/>
                  <a:pt x="544" y="0"/>
                </a:cubicBezTo>
                <a:cubicBezTo>
                  <a:pt x="265" y="0"/>
                  <a:pt x="265" y="0"/>
                  <a:pt x="265" y="0"/>
                </a:cubicBezTo>
                <a:lnTo>
                  <a:pt x="250" y="15"/>
                </a:lnTo>
                <a:cubicBezTo>
                  <a:pt x="250" y="30"/>
                  <a:pt x="265" y="44"/>
                  <a:pt x="265" y="44"/>
                </a:cubicBezTo>
                <a:close/>
                <a:moveTo>
                  <a:pt x="544" y="471"/>
                </a:moveTo>
                <a:lnTo>
                  <a:pt x="544" y="471"/>
                </a:lnTo>
                <a:cubicBezTo>
                  <a:pt x="309" y="471"/>
                  <a:pt x="309" y="471"/>
                  <a:pt x="309" y="471"/>
                </a:cubicBezTo>
                <a:cubicBezTo>
                  <a:pt x="294" y="471"/>
                  <a:pt x="294" y="486"/>
                  <a:pt x="294" y="486"/>
                </a:cubicBezTo>
                <a:cubicBezTo>
                  <a:pt x="294" y="501"/>
                  <a:pt x="294" y="515"/>
                  <a:pt x="309" y="515"/>
                </a:cubicBezTo>
                <a:cubicBezTo>
                  <a:pt x="544" y="515"/>
                  <a:pt x="544" y="515"/>
                  <a:pt x="544" y="515"/>
                </a:cubicBezTo>
                <a:cubicBezTo>
                  <a:pt x="559" y="515"/>
                  <a:pt x="559" y="501"/>
                  <a:pt x="559" y="486"/>
                </a:cubicBezTo>
                <a:cubicBezTo>
                  <a:pt x="559" y="486"/>
                  <a:pt x="559" y="471"/>
                  <a:pt x="544" y="471"/>
                </a:cubicBezTo>
                <a:close/>
                <a:moveTo>
                  <a:pt x="544" y="353"/>
                </a:moveTo>
                <a:lnTo>
                  <a:pt x="544" y="353"/>
                </a:lnTo>
                <a:cubicBezTo>
                  <a:pt x="382" y="353"/>
                  <a:pt x="382" y="353"/>
                  <a:pt x="382" y="353"/>
                </a:cubicBezTo>
                <a:lnTo>
                  <a:pt x="368" y="368"/>
                </a:lnTo>
                <a:cubicBezTo>
                  <a:pt x="368" y="383"/>
                  <a:pt x="382" y="398"/>
                  <a:pt x="382" y="398"/>
                </a:cubicBezTo>
                <a:cubicBezTo>
                  <a:pt x="544" y="398"/>
                  <a:pt x="544" y="398"/>
                  <a:pt x="544" y="398"/>
                </a:cubicBezTo>
                <a:cubicBezTo>
                  <a:pt x="559" y="398"/>
                  <a:pt x="559" y="383"/>
                  <a:pt x="559" y="368"/>
                </a:cubicBezTo>
                <a:cubicBezTo>
                  <a:pt x="559" y="368"/>
                  <a:pt x="559" y="353"/>
                  <a:pt x="544" y="353"/>
                </a:cubicBezTo>
                <a:close/>
                <a:moveTo>
                  <a:pt x="544" y="118"/>
                </a:moveTo>
                <a:lnTo>
                  <a:pt x="544" y="118"/>
                </a:lnTo>
                <a:cubicBezTo>
                  <a:pt x="265" y="118"/>
                  <a:pt x="265" y="118"/>
                  <a:pt x="265" y="118"/>
                </a:cubicBezTo>
                <a:lnTo>
                  <a:pt x="250" y="132"/>
                </a:lnTo>
                <a:cubicBezTo>
                  <a:pt x="250" y="147"/>
                  <a:pt x="265" y="162"/>
                  <a:pt x="265" y="162"/>
                </a:cubicBezTo>
                <a:cubicBezTo>
                  <a:pt x="544" y="162"/>
                  <a:pt x="544" y="162"/>
                  <a:pt x="544" y="162"/>
                </a:cubicBezTo>
                <a:cubicBezTo>
                  <a:pt x="559" y="162"/>
                  <a:pt x="559" y="147"/>
                  <a:pt x="559" y="132"/>
                </a:cubicBezTo>
                <a:cubicBezTo>
                  <a:pt x="559" y="132"/>
                  <a:pt x="559" y="118"/>
                  <a:pt x="544" y="118"/>
                </a:cubicBezTo>
                <a:close/>
                <a:moveTo>
                  <a:pt x="544" y="235"/>
                </a:moveTo>
                <a:lnTo>
                  <a:pt x="544" y="235"/>
                </a:lnTo>
                <a:cubicBezTo>
                  <a:pt x="265" y="235"/>
                  <a:pt x="265" y="235"/>
                  <a:pt x="265" y="235"/>
                </a:cubicBezTo>
                <a:lnTo>
                  <a:pt x="250" y="250"/>
                </a:lnTo>
                <a:cubicBezTo>
                  <a:pt x="250" y="265"/>
                  <a:pt x="265" y="280"/>
                  <a:pt x="265" y="280"/>
                </a:cubicBezTo>
                <a:cubicBezTo>
                  <a:pt x="544" y="280"/>
                  <a:pt x="544" y="280"/>
                  <a:pt x="544" y="280"/>
                </a:cubicBezTo>
                <a:cubicBezTo>
                  <a:pt x="559" y="280"/>
                  <a:pt x="559" y="265"/>
                  <a:pt x="559" y="250"/>
                </a:cubicBezTo>
                <a:cubicBezTo>
                  <a:pt x="559" y="250"/>
                  <a:pt x="559" y="235"/>
                  <a:pt x="544" y="235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45733" y="4348693"/>
            <a:ext cx="438151" cy="414866"/>
          </a:xfrm>
          <a:custGeom>
            <a:avLst/>
            <a:gdLst>
              <a:gd name="T0" fmla="*/ 111126 w 546"/>
              <a:gd name="T1" fmla="*/ 169703 h 516"/>
              <a:gd name="T2" fmla="*/ 111126 w 546"/>
              <a:gd name="T3" fmla="*/ 169703 h 516"/>
              <a:gd name="T4" fmla="*/ 5394 w 546"/>
              <a:gd name="T5" fmla="*/ 169703 h 516"/>
              <a:gd name="T6" fmla="*/ 0 w 546"/>
              <a:gd name="T7" fmla="*/ 180152 h 516"/>
              <a:gd name="T8" fmla="*/ 5394 w 546"/>
              <a:gd name="T9" fmla="*/ 185557 h 516"/>
              <a:gd name="T10" fmla="*/ 111126 w 546"/>
              <a:gd name="T11" fmla="*/ 185557 h 516"/>
              <a:gd name="T12" fmla="*/ 116521 w 546"/>
              <a:gd name="T13" fmla="*/ 180152 h 516"/>
              <a:gd name="T14" fmla="*/ 111126 w 546"/>
              <a:gd name="T15" fmla="*/ 169703 h 516"/>
              <a:gd name="T16" fmla="*/ 5394 w 546"/>
              <a:gd name="T17" fmla="*/ 15853 h 516"/>
              <a:gd name="T18" fmla="*/ 5394 w 546"/>
              <a:gd name="T19" fmla="*/ 15853 h 516"/>
              <a:gd name="T20" fmla="*/ 190605 w 546"/>
              <a:gd name="T21" fmla="*/ 15853 h 516"/>
              <a:gd name="T22" fmla="*/ 195999 w 546"/>
              <a:gd name="T23" fmla="*/ 10449 h 516"/>
              <a:gd name="T24" fmla="*/ 190605 w 546"/>
              <a:gd name="T25" fmla="*/ 0 h 516"/>
              <a:gd name="T26" fmla="*/ 5394 w 546"/>
              <a:gd name="T27" fmla="*/ 0 h 516"/>
              <a:gd name="T28" fmla="*/ 0 w 546"/>
              <a:gd name="T29" fmla="*/ 10449 h 516"/>
              <a:gd name="T30" fmla="*/ 5394 w 546"/>
              <a:gd name="T31" fmla="*/ 15853 h 516"/>
              <a:gd name="T32" fmla="*/ 190605 w 546"/>
              <a:gd name="T33" fmla="*/ 116739 h 516"/>
              <a:gd name="T34" fmla="*/ 190605 w 546"/>
              <a:gd name="T35" fmla="*/ 116739 h 516"/>
              <a:gd name="T36" fmla="*/ 5394 w 546"/>
              <a:gd name="T37" fmla="*/ 116739 h 516"/>
              <a:gd name="T38" fmla="*/ 0 w 546"/>
              <a:gd name="T39" fmla="*/ 121783 h 516"/>
              <a:gd name="T40" fmla="*/ 5394 w 546"/>
              <a:gd name="T41" fmla="*/ 127187 h 516"/>
              <a:gd name="T42" fmla="*/ 190605 w 546"/>
              <a:gd name="T43" fmla="*/ 127187 h 516"/>
              <a:gd name="T44" fmla="*/ 195999 w 546"/>
              <a:gd name="T45" fmla="*/ 121783 h 516"/>
              <a:gd name="T46" fmla="*/ 190605 w 546"/>
              <a:gd name="T47" fmla="*/ 116739 h 516"/>
              <a:gd name="T48" fmla="*/ 190605 w 546"/>
              <a:gd name="T49" fmla="*/ 58369 h 516"/>
              <a:gd name="T50" fmla="*/ 190605 w 546"/>
              <a:gd name="T51" fmla="*/ 58369 h 516"/>
              <a:gd name="T52" fmla="*/ 5394 w 546"/>
              <a:gd name="T53" fmla="*/ 58369 h 516"/>
              <a:gd name="T54" fmla="*/ 0 w 546"/>
              <a:gd name="T55" fmla="*/ 63414 h 516"/>
              <a:gd name="T56" fmla="*/ 5394 w 546"/>
              <a:gd name="T57" fmla="*/ 74223 h 516"/>
              <a:gd name="T58" fmla="*/ 190605 w 546"/>
              <a:gd name="T59" fmla="*/ 74223 h 516"/>
              <a:gd name="T60" fmla="*/ 195999 w 546"/>
              <a:gd name="T61" fmla="*/ 63414 h 516"/>
              <a:gd name="T62" fmla="*/ 190605 w 546"/>
              <a:gd name="T63" fmla="*/ 58369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6" h="516">
                <a:moveTo>
                  <a:pt x="309" y="471"/>
                </a:moveTo>
                <a:lnTo>
                  <a:pt x="309" y="471"/>
                </a:lnTo>
                <a:cubicBezTo>
                  <a:pt x="15" y="471"/>
                  <a:pt x="15" y="471"/>
                  <a:pt x="15" y="471"/>
                </a:cubicBezTo>
                <a:cubicBezTo>
                  <a:pt x="0" y="471"/>
                  <a:pt x="0" y="486"/>
                  <a:pt x="0" y="500"/>
                </a:cubicBezTo>
                <a:cubicBezTo>
                  <a:pt x="0" y="500"/>
                  <a:pt x="0" y="515"/>
                  <a:pt x="15" y="515"/>
                </a:cubicBezTo>
                <a:cubicBezTo>
                  <a:pt x="309" y="515"/>
                  <a:pt x="309" y="515"/>
                  <a:pt x="309" y="515"/>
                </a:cubicBezTo>
                <a:cubicBezTo>
                  <a:pt x="324" y="515"/>
                  <a:pt x="324" y="500"/>
                  <a:pt x="324" y="500"/>
                </a:cubicBezTo>
                <a:cubicBezTo>
                  <a:pt x="324" y="486"/>
                  <a:pt x="324" y="471"/>
                  <a:pt x="309" y="471"/>
                </a:cubicBezTo>
                <a:close/>
                <a:moveTo>
                  <a:pt x="15" y="44"/>
                </a:moveTo>
                <a:lnTo>
                  <a:pt x="15" y="44"/>
                </a:lnTo>
                <a:cubicBezTo>
                  <a:pt x="530" y="44"/>
                  <a:pt x="530" y="44"/>
                  <a:pt x="530" y="44"/>
                </a:cubicBezTo>
                <a:lnTo>
                  <a:pt x="545" y="29"/>
                </a:lnTo>
                <a:cubicBezTo>
                  <a:pt x="545" y="15"/>
                  <a:pt x="530" y="0"/>
                  <a:pt x="53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0" y="0"/>
                  <a:pt x="0" y="15"/>
                  <a:pt x="0" y="29"/>
                </a:cubicBezTo>
                <a:cubicBezTo>
                  <a:pt x="0" y="29"/>
                  <a:pt x="0" y="44"/>
                  <a:pt x="15" y="44"/>
                </a:cubicBez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5" y="324"/>
                  <a:pt x="15" y="324"/>
                  <a:pt x="15" y="324"/>
                </a:cubicBezTo>
                <a:cubicBezTo>
                  <a:pt x="0" y="324"/>
                  <a:pt x="0" y="324"/>
                  <a:pt x="0" y="338"/>
                </a:cubicBezTo>
                <a:cubicBezTo>
                  <a:pt x="0" y="353"/>
                  <a:pt x="0" y="353"/>
                  <a:pt x="15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30" y="353"/>
                  <a:pt x="545" y="353"/>
                  <a:pt x="545" y="338"/>
                </a:cubicBezTo>
                <a:cubicBezTo>
                  <a:pt x="545" y="324"/>
                  <a:pt x="530" y="324"/>
                  <a:pt x="530" y="324"/>
                </a:cubicBezTo>
                <a:close/>
                <a:moveTo>
                  <a:pt x="530" y="162"/>
                </a:moveTo>
                <a:lnTo>
                  <a:pt x="530" y="162"/>
                </a:lnTo>
                <a:cubicBezTo>
                  <a:pt x="15" y="162"/>
                  <a:pt x="15" y="162"/>
                  <a:pt x="15" y="162"/>
                </a:cubicBezTo>
                <a:cubicBezTo>
                  <a:pt x="0" y="162"/>
                  <a:pt x="0" y="176"/>
                  <a:pt x="0" y="176"/>
                </a:cubicBezTo>
                <a:cubicBezTo>
                  <a:pt x="0" y="191"/>
                  <a:pt x="0" y="206"/>
                  <a:pt x="15" y="206"/>
                </a:cubicBezTo>
                <a:cubicBezTo>
                  <a:pt x="530" y="206"/>
                  <a:pt x="530" y="206"/>
                  <a:pt x="530" y="206"/>
                </a:cubicBezTo>
                <a:cubicBezTo>
                  <a:pt x="530" y="206"/>
                  <a:pt x="545" y="191"/>
                  <a:pt x="545" y="176"/>
                </a:cubicBezTo>
                <a:lnTo>
                  <a:pt x="530" y="162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51986" y="4348693"/>
            <a:ext cx="438148" cy="414866"/>
          </a:xfrm>
          <a:custGeom>
            <a:avLst/>
            <a:gdLst>
              <a:gd name="T0" fmla="*/ 5044 w 545"/>
              <a:gd name="T1" fmla="*/ 15853 h 516"/>
              <a:gd name="T2" fmla="*/ 5044 w 545"/>
              <a:gd name="T3" fmla="*/ 15853 h 516"/>
              <a:gd name="T4" fmla="*/ 190954 w 545"/>
              <a:gd name="T5" fmla="*/ 15853 h 516"/>
              <a:gd name="T6" fmla="*/ 195998 w 545"/>
              <a:gd name="T7" fmla="*/ 10449 h 516"/>
              <a:gd name="T8" fmla="*/ 190954 w 545"/>
              <a:gd name="T9" fmla="*/ 0 h 516"/>
              <a:gd name="T10" fmla="*/ 5044 w 545"/>
              <a:gd name="T11" fmla="*/ 0 h 516"/>
              <a:gd name="T12" fmla="*/ 0 w 545"/>
              <a:gd name="T13" fmla="*/ 10449 h 516"/>
              <a:gd name="T14" fmla="*/ 5044 w 545"/>
              <a:gd name="T15" fmla="*/ 15853 h 516"/>
              <a:gd name="T16" fmla="*/ 37110 w 545"/>
              <a:gd name="T17" fmla="*/ 58369 h 516"/>
              <a:gd name="T18" fmla="*/ 37110 w 545"/>
              <a:gd name="T19" fmla="*/ 58369 h 516"/>
              <a:gd name="T20" fmla="*/ 26301 w 545"/>
              <a:gd name="T21" fmla="*/ 63414 h 516"/>
              <a:gd name="T22" fmla="*/ 37110 w 545"/>
              <a:gd name="T23" fmla="*/ 74223 h 516"/>
              <a:gd name="T24" fmla="*/ 164292 w 545"/>
              <a:gd name="T25" fmla="*/ 74223 h 516"/>
              <a:gd name="T26" fmla="*/ 169697 w 545"/>
              <a:gd name="T27" fmla="*/ 63414 h 516"/>
              <a:gd name="T28" fmla="*/ 164292 w 545"/>
              <a:gd name="T29" fmla="*/ 58369 h 516"/>
              <a:gd name="T30" fmla="*/ 37110 w 545"/>
              <a:gd name="T31" fmla="*/ 58369 h 516"/>
              <a:gd name="T32" fmla="*/ 190954 w 545"/>
              <a:gd name="T33" fmla="*/ 116739 h 516"/>
              <a:gd name="T34" fmla="*/ 190954 w 545"/>
              <a:gd name="T35" fmla="*/ 116739 h 516"/>
              <a:gd name="T36" fmla="*/ 5044 w 545"/>
              <a:gd name="T37" fmla="*/ 116739 h 516"/>
              <a:gd name="T38" fmla="*/ 0 w 545"/>
              <a:gd name="T39" fmla="*/ 121783 h 516"/>
              <a:gd name="T40" fmla="*/ 5044 w 545"/>
              <a:gd name="T41" fmla="*/ 127187 h 516"/>
              <a:gd name="T42" fmla="*/ 190954 w 545"/>
              <a:gd name="T43" fmla="*/ 127187 h 516"/>
              <a:gd name="T44" fmla="*/ 195998 w 545"/>
              <a:gd name="T45" fmla="*/ 121783 h 516"/>
              <a:gd name="T46" fmla="*/ 190954 w 545"/>
              <a:gd name="T47" fmla="*/ 116739 h 516"/>
              <a:gd name="T48" fmla="*/ 148439 w 545"/>
              <a:gd name="T49" fmla="*/ 169703 h 516"/>
              <a:gd name="T50" fmla="*/ 148439 w 545"/>
              <a:gd name="T51" fmla="*/ 169703 h 516"/>
              <a:gd name="T52" fmla="*/ 47558 w 545"/>
              <a:gd name="T53" fmla="*/ 169703 h 516"/>
              <a:gd name="T54" fmla="*/ 42154 w 545"/>
              <a:gd name="T55" fmla="*/ 180152 h 516"/>
              <a:gd name="T56" fmla="*/ 47558 w 545"/>
              <a:gd name="T57" fmla="*/ 185557 h 516"/>
              <a:gd name="T58" fmla="*/ 148439 w 545"/>
              <a:gd name="T59" fmla="*/ 185557 h 516"/>
              <a:gd name="T60" fmla="*/ 153484 w 545"/>
              <a:gd name="T61" fmla="*/ 180152 h 516"/>
              <a:gd name="T62" fmla="*/ 148439 w 545"/>
              <a:gd name="T63" fmla="*/ 169703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516">
                <a:moveTo>
                  <a:pt x="14" y="44"/>
                </a:moveTo>
                <a:lnTo>
                  <a:pt x="14" y="44"/>
                </a:lnTo>
                <a:cubicBezTo>
                  <a:pt x="530" y="44"/>
                  <a:pt x="530" y="44"/>
                  <a:pt x="530" y="44"/>
                </a:cubicBezTo>
                <a:cubicBezTo>
                  <a:pt x="544" y="44"/>
                  <a:pt x="544" y="29"/>
                  <a:pt x="544" y="29"/>
                </a:cubicBezTo>
                <a:cubicBezTo>
                  <a:pt x="544" y="15"/>
                  <a:pt x="544" y="0"/>
                  <a:pt x="53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0" y="15"/>
                  <a:pt x="0" y="29"/>
                </a:cubicBezTo>
                <a:lnTo>
                  <a:pt x="14" y="44"/>
                </a:lnTo>
                <a:close/>
                <a:moveTo>
                  <a:pt x="103" y="162"/>
                </a:moveTo>
                <a:lnTo>
                  <a:pt x="103" y="162"/>
                </a:lnTo>
                <a:cubicBezTo>
                  <a:pt x="88" y="162"/>
                  <a:pt x="73" y="176"/>
                  <a:pt x="73" y="176"/>
                </a:cubicBezTo>
                <a:cubicBezTo>
                  <a:pt x="73" y="191"/>
                  <a:pt x="88" y="206"/>
                  <a:pt x="103" y="206"/>
                </a:cubicBezTo>
                <a:cubicBezTo>
                  <a:pt x="456" y="206"/>
                  <a:pt x="456" y="206"/>
                  <a:pt x="456" y="206"/>
                </a:cubicBezTo>
                <a:cubicBezTo>
                  <a:pt x="456" y="206"/>
                  <a:pt x="471" y="191"/>
                  <a:pt x="471" y="176"/>
                </a:cubicBezTo>
                <a:lnTo>
                  <a:pt x="456" y="162"/>
                </a:lnTo>
                <a:lnTo>
                  <a:pt x="103" y="162"/>
                </a:ln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4" y="324"/>
                  <a:pt x="14" y="324"/>
                  <a:pt x="14" y="324"/>
                </a:cubicBezTo>
                <a:cubicBezTo>
                  <a:pt x="14" y="324"/>
                  <a:pt x="0" y="324"/>
                  <a:pt x="0" y="338"/>
                </a:cubicBezTo>
                <a:cubicBezTo>
                  <a:pt x="0" y="353"/>
                  <a:pt x="14" y="353"/>
                  <a:pt x="14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44" y="353"/>
                  <a:pt x="544" y="353"/>
                  <a:pt x="544" y="338"/>
                </a:cubicBezTo>
                <a:cubicBezTo>
                  <a:pt x="544" y="324"/>
                  <a:pt x="544" y="324"/>
                  <a:pt x="530" y="324"/>
                </a:cubicBezTo>
                <a:close/>
                <a:moveTo>
                  <a:pt x="412" y="471"/>
                </a:moveTo>
                <a:lnTo>
                  <a:pt x="412" y="471"/>
                </a:lnTo>
                <a:cubicBezTo>
                  <a:pt x="132" y="471"/>
                  <a:pt x="132" y="471"/>
                  <a:pt x="132" y="471"/>
                </a:cubicBezTo>
                <a:cubicBezTo>
                  <a:pt x="132" y="471"/>
                  <a:pt x="117" y="486"/>
                  <a:pt x="117" y="500"/>
                </a:cubicBezTo>
                <a:lnTo>
                  <a:pt x="132" y="515"/>
                </a:lnTo>
                <a:cubicBezTo>
                  <a:pt x="412" y="515"/>
                  <a:pt x="412" y="515"/>
                  <a:pt x="412" y="515"/>
                </a:cubicBezTo>
                <a:cubicBezTo>
                  <a:pt x="426" y="515"/>
                  <a:pt x="426" y="500"/>
                  <a:pt x="426" y="500"/>
                </a:cubicBezTo>
                <a:cubicBezTo>
                  <a:pt x="426" y="486"/>
                  <a:pt x="426" y="471"/>
                  <a:pt x="412" y="471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01085" y="4348693"/>
            <a:ext cx="440266" cy="414866"/>
          </a:xfrm>
          <a:custGeom>
            <a:avLst/>
            <a:gdLst>
              <a:gd name="T0" fmla="*/ 5068 w 545"/>
              <a:gd name="T1" fmla="*/ 74223 h 516"/>
              <a:gd name="T2" fmla="*/ 5068 w 545"/>
              <a:gd name="T3" fmla="*/ 74223 h 516"/>
              <a:gd name="T4" fmla="*/ 133227 w 545"/>
              <a:gd name="T5" fmla="*/ 74223 h 516"/>
              <a:gd name="T6" fmla="*/ 143726 w 545"/>
              <a:gd name="T7" fmla="*/ 63414 h 516"/>
              <a:gd name="T8" fmla="*/ 133227 w 545"/>
              <a:gd name="T9" fmla="*/ 58369 h 516"/>
              <a:gd name="T10" fmla="*/ 5068 w 545"/>
              <a:gd name="T11" fmla="*/ 58369 h 516"/>
              <a:gd name="T12" fmla="*/ 0 w 545"/>
              <a:gd name="T13" fmla="*/ 63414 h 516"/>
              <a:gd name="T14" fmla="*/ 5068 w 545"/>
              <a:gd name="T15" fmla="*/ 74223 h 516"/>
              <a:gd name="T16" fmla="*/ 5068 w 545"/>
              <a:gd name="T17" fmla="*/ 15853 h 516"/>
              <a:gd name="T18" fmla="*/ 5068 w 545"/>
              <a:gd name="T19" fmla="*/ 15853 h 516"/>
              <a:gd name="T20" fmla="*/ 191877 w 545"/>
              <a:gd name="T21" fmla="*/ 15853 h 516"/>
              <a:gd name="T22" fmla="*/ 196945 w 545"/>
              <a:gd name="T23" fmla="*/ 10449 h 516"/>
              <a:gd name="T24" fmla="*/ 191877 w 545"/>
              <a:gd name="T25" fmla="*/ 0 h 516"/>
              <a:gd name="T26" fmla="*/ 5068 w 545"/>
              <a:gd name="T27" fmla="*/ 0 h 516"/>
              <a:gd name="T28" fmla="*/ 0 w 545"/>
              <a:gd name="T29" fmla="*/ 10449 h 516"/>
              <a:gd name="T30" fmla="*/ 5068 w 545"/>
              <a:gd name="T31" fmla="*/ 15853 h 516"/>
              <a:gd name="T32" fmla="*/ 111868 w 545"/>
              <a:gd name="T33" fmla="*/ 169703 h 516"/>
              <a:gd name="T34" fmla="*/ 111868 w 545"/>
              <a:gd name="T35" fmla="*/ 169703 h 516"/>
              <a:gd name="T36" fmla="*/ 5068 w 545"/>
              <a:gd name="T37" fmla="*/ 169703 h 516"/>
              <a:gd name="T38" fmla="*/ 0 w 545"/>
              <a:gd name="T39" fmla="*/ 180152 h 516"/>
              <a:gd name="T40" fmla="*/ 5068 w 545"/>
              <a:gd name="T41" fmla="*/ 185557 h 516"/>
              <a:gd name="T42" fmla="*/ 111868 w 545"/>
              <a:gd name="T43" fmla="*/ 185557 h 516"/>
              <a:gd name="T44" fmla="*/ 122367 w 545"/>
              <a:gd name="T45" fmla="*/ 180152 h 516"/>
              <a:gd name="T46" fmla="*/ 111868 w 545"/>
              <a:gd name="T47" fmla="*/ 169703 h 516"/>
              <a:gd name="T48" fmla="*/ 191877 w 545"/>
              <a:gd name="T49" fmla="*/ 116739 h 516"/>
              <a:gd name="T50" fmla="*/ 191877 w 545"/>
              <a:gd name="T51" fmla="*/ 116739 h 516"/>
              <a:gd name="T52" fmla="*/ 5068 w 545"/>
              <a:gd name="T53" fmla="*/ 116739 h 516"/>
              <a:gd name="T54" fmla="*/ 0 w 545"/>
              <a:gd name="T55" fmla="*/ 121783 h 516"/>
              <a:gd name="T56" fmla="*/ 5068 w 545"/>
              <a:gd name="T57" fmla="*/ 127187 h 516"/>
              <a:gd name="T58" fmla="*/ 191877 w 545"/>
              <a:gd name="T59" fmla="*/ 127187 h 516"/>
              <a:gd name="T60" fmla="*/ 196945 w 545"/>
              <a:gd name="T61" fmla="*/ 121783 h 516"/>
              <a:gd name="T62" fmla="*/ 191877 w 545"/>
              <a:gd name="T63" fmla="*/ 116739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516">
                <a:moveTo>
                  <a:pt x="14" y="206"/>
                </a:moveTo>
                <a:lnTo>
                  <a:pt x="14" y="206"/>
                </a:lnTo>
                <a:cubicBezTo>
                  <a:pt x="368" y="206"/>
                  <a:pt x="368" y="206"/>
                  <a:pt x="368" y="206"/>
                </a:cubicBezTo>
                <a:cubicBezTo>
                  <a:pt x="383" y="206"/>
                  <a:pt x="397" y="191"/>
                  <a:pt x="397" y="176"/>
                </a:cubicBezTo>
                <a:cubicBezTo>
                  <a:pt x="397" y="176"/>
                  <a:pt x="383" y="162"/>
                  <a:pt x="368" y="162"/>
                </a:cubicBezTo>
                <a:cubicBezTo>
                  <a:pt x="14" y="162"/>
                  <a:pt x="14" y="162"/>
                  <a:pt x="14" y="162"/>
                </a:cubicBezTo>
                <a:lnTo>
                  <a:pt x="0" y="176"/>
                </a:lnTo>
                <a:cubicBezTo>
                  <a:pt x="0" y="191"/>
                  <a:pt x="14" y="206"/>
                  <a:pt x="14" y="206"/>
                </a:cubicBezTo>
                <a:close/>
                <a:moveTo>
                  <a:pt x="14" y="44"/>
                </a:moveTo>
                <a:lnTo>
                  <a:pt x="14" y="44"/>
                </a:lnTo>
                <a:cubicBezTo>
                  <a:pt x="530" y="44"/>
                  <a:pt x="530" y="44"/>
                  <a:pt x="530" y="44"/>
                </a:cubicBezTo>
                <a:cubicBezTo>
                  <a:pt x="544" y="44"/>
                  <a:pt x="544" y="29"/>
                  <a:pt x="544" y="29"/>
                </a:cubicBezTo>
                <a:cubicBezTo>
                  <a:pt x="544" y="15"/>
                  <a:pt x="544" y="0"/>
                  <a:pt x="53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0" y="15"/>
                  <a:pt x="0" y="29"/>
                </a:cubicBezTo>
                <a:lnTo>
                  <a:pt x="14" y="44"/>
                </a:lnTo>
                <a:close/>
                <a:moveTo>
                  <a:pt x="309" y="471"/>
                </a:moveTo>
                <a:lnTo>
                  <a:pt x="309" y="471"/>
                </a:lnTo>
                <a:cubicBezTo>
                  <a:pt x="14" y="471"/>
                  <a:pt x="14" y="471"/>
                  <a:pt x="14" y="471"/>
                </a:cubicBezTo>
                <a:cubicBezTo>
                  <a:pt x="14" y="471"/>
                  <a:pt x="0" y="486"/>
                  <a:pt x="0" y="500"/>
                </a:cubicBezTo>
                <a:lnTo>
                  <a:pt x="14" y="515"/>
                </a:lnTo>
                <a:cubicBezTo>
                  <a:pt x="309" y="515"/>
                  <a:pt x="309" y="515"/>
                  <a:pt x="309" y="515"/>
                </a:cubicBezTo>
                <a:cubicBezTo>
                  <a:pt x="324" y="515"/>
                  <a:pt x="338" y="500"/>
                  <a:pt x="338" y="500"/>
                </a:cubicBezTo>
                <a:cubicBezTo>
                  <a:pt x="338" y="486"/>
                  <a:pt x="324" y="471"/>
                  <a:pt x="309" y="471"/>
                </a:cubicBez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4" y="324"/>
                  <a:pt x="14" y="324"/>
                  <a:pt x="14" y="324"/>
                </a:cubicBezTo>
                <a:cubicBezTo>
                  <a:pt x="14" y="324"/>
                  <a:pt x="0" y="324"/>
                  <a:pt x="0" y="338"/>
                </a:cubicBezTo>
                <a:cubicBezTo>
                  <a:pt x="0" y="353"/>
                  <a:pt x="14" y="353"/>
                  <a:pt x="14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44" y="353"/>
                  <a:pt x="544" y="353"/>
                  <a:pt x="544" y="338"/>
                </a:cubicBezTo>
                <a:cubicBezTo>
                  <a:pt x="544" y="324"/>
                  <a:pt x="544" y="324"/>
                  <a:pt x="530" y="324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32735" y="4304245"/>
            <a:ext cx="404283" cy="510116"/>
          </a:xfrm>
          <a:custGeom>
            <a:avLst/>
            <a:gdLst>
              <a:gd name="T0" fmla="*/ 127658 w 501"/>
              <a:gd name="T1" fmla="*/ 201559 h 634"/>
              <a:gd name="T2" fmla="*/ 133083 w 501"/>
              <a:gd name="T3" fmla="*/ 106008 h 634"/>
              <a:gd name="T4" fmla="*/ 116809 w 501"/>
              <a:gd name="T5" fmla="*/ 106008 h 634"/>
              <a:gd name="T6" fmla="*/ 127658 w 501"/>
              <a:gd name="T7" fmla="*/ 201559 h 634"/>
              <a:gd name="T8" fmla="*/ 53161 w 501"/>
              <a:gd name="T9" fmla="*/ 201559 h 634"/>
              <a:gd name="T10" fmla="*/ 63648 w 501"/>
              <a:gd name="T11" fmla="*/ 106008 h 634"/>
              <a:gd name="T12" fmla="*/ 47736 w 501"/>
              <a:gd name="T13" fmla="*/ 106008 h 634"/>
              <a:gd name="T14" fmla="*/ 53161 w 501"/>
              <a:gd name="T15" fmla="*/ 201559 h 634"/>
              <a:gd name="T16" fmla="*/ 90410 w 501"/>
              <a:gd name="T17" fmla="*/ 201559 h 634"/>
              <a:gd name="T18" fmla="*/ 95834 w 501"/>
              <a:gd name="T19" fmla="*/ 106008 h 634"/>
              <a:gd name="T20" fmla="*/ 84985 w 501"/>
              <a:gd name="T21" fmla="*/ 106008 h 634"/>
              <a:gd name="T22" fmla="*/ 90410 w 501"/>
              <a:gd name="T23" fmla="*/ 201559 h 634"/>
              <a:gd name="T24" fmla="*/ 170332 w 501"/>
              <a:gd name="T25" fmla="*/ 31730 h 634"/>
              <a:gd name="T26" fmla="*/ 127658 w 501"/>
              <a:gd name="T27" fmla="*/ 15865 h 634"/>
              <a:gd name="T28" fmla="*/ 69073 w 501"/>
              <a:gd name="T29" fmla="*/ 0 h 634"/>
              <a:gd name="T30" fmla="*/ 53161 w 501"/>
              <a:gd name="T31" fmla="*/ 31730 h 634"/>
              <a:gd name="T32" fmla="*/ 0 w 501"/>
              <a:gd name="T33" fmla="*/ 42187 h 634"/>
              <a:gd name="T34" fmla="*/ 10488 w 501"/>
              <a:gd name="T35" fmla="*/ 74278 h 634"/>
              <a:gd name="T36" fmla="*/ 42673 w 501"/>
              <a:gd name="T37" fmla="*/ 228241 h 634"/>
              <a:gd name="T38" fmla="*/ 170332 w 501"/>
              <a:gd name="T39" fmla="*/ 201559 h 634"/>
              <a:gd name="T40" fmla="*/ 180819 w 501"/>
              <a:gd name="T41" fmla="*/ 58412 h 634"/>
              <a:gd name="T42" fmla="*/ 170332 w 501"/>
              <a:gd name="T43" fmla="*/ 31730 h 634"/>
              <a:gd name="T44" fmla="*/ 69073 w 501"/>
              <a:gd name="T45" fmla="*/ 21274 h 634"/>
              <a:gd name="T46" fmla="*/ 106322 w 501"/>
              <a:gd name="T47" fmla="*/ 15865 h 634"/>
              <a:gd name="T48" fmla="*/ 111746 w 501"/>
              <a:gd name="T49" fmla="*/ 31730 h 634"/>
              <a:gd name="T50" fmla="*/ 69073 w 501"/>
              <a:gd name="T51" fmla="*/ 21274 h 634"/>
              <a:gd name="T52" fmla="*/ 154420 w 501"/>
              <a:gd name="T53" fmla="*/ 201559 h 634"/>
              <a:gd name="T54" fmla="*/ 42673 w 501"/>
              <a:gd name="T55" fmla="*/ 212376 h 634"/>
              <a:gd name="T56" fmla="*/ 26400 w 501"/>
              <a:gd name="T57" fmla="*/ 74278 h 634"/>
              <a:gd name="T58" fmla="*/ 154420 w 501"/>
              <a:gd name="T59" fmla="*/ 201559 h 634"/>
              <a:gd name="T60" fmla="*/ 159483 w 501"/>
              <a:gd name="T61" fmla="*/ 58412 h 634"/>
              <a:gd name="T62" fmla="*/ 10488 w 501"/>
              <a:gd name="T63" fmla="*/ 53004 h 634"/>
              <a:gd name="T64" fmla="*/ 159483 w 501"/>
              <a:gd name="T65" fmla="*/ 42187 h 634"/>
              <a:gd name="T66" fmla="*/ 159483 w 501"/>
              <a:gd name="T67" fmla="*/ 58412 h 63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01" h="634">
                <a:moveTo>
                  <a:pt x="353" y="559"/>
                </a:moveTo>
                <a:lnTo>
                  <a:pt x="353" y="559"/>
                </a:lnTo>
                <a:cubicBezTo>
                  <a:pt x="353" y="559"/>
                  <a:pt x="368" y="545"/>
                  <a:pt x="368" y="530"/>
                </a:cubicBezTo>
                <a:cubicBezTo>
                  <a:pt x="368" y="294"/>
                  <a:pt x="368" y="294"/>
                  <a:pt x="368" y="294"/>
                </a:cubicBezTo>
                <a:lnTo>
                  <a:pt x="353" y="279"/>
                </a:lnTo>
                <a:cubicBezTo>
                  <a:pt x="339" y="279"/>
                  <a:pt x="323" y="294"/>
                  <a:pt x="323" y="294"/>
                </a:cubicBezTo>
                <a:cubicBezTo>
                  <a:pt x="323" y="530"/>
                  <a:pt x="323" y="530"/>
                  <a:pt x="323" y="530"/>
                </a:cubicBezTo>
                <a:cubicBezTo>
                  <a:pt x="323" y="545"/>
                  <a:pt x="339" y="559"/>
                  <a:pt x="353" y="559"/>
                </a:cubicBezTo>
                <a:close/>
                <a:moveTo>
                  <a:pt x="147" y="559"/>
                </a:moveTo>
                <a:lnTo>
                  <a:pt x="147" y="559"/>
                </a:lnTo>
                <a:cubicBezTo>
                  <a:pt x="162" y="559"/>
                  <a:pt x="176" y="545"/>
                  <a:pt x="176" y="530"/>
                </a:cubicBezTo>
                <a:cubicBezTo>
                  <a:pt x="176" y="294"/>
                  <a:pt x="176" y="294"/>
                  <a:pt x="176" y="294"/>
                </a:cubicBezTo>
                <a:cubicBezTo>
                  <a:pt x="176" y="294"/>
                  <a:pt x="162" y="279"/>
                  <a:pt x="147" y="279"/>
                </a:cubicBezTo>
                <a:lnTo>
                  <a:pt x="132" y="294"/>
                </a:lnTo>
                <a:cubicBezTo>
                  <a:pt x="132" y="530"/>
                  <a:pt x="132" y="530"/>
                  <a:pt x="132" y="530"/>
                </a:cubicBezTo>
                <a:cubicBezTo>
                  <a:pt x="132" y="545"/>
                  <a:pt x="147" y="559"/>
                  <a:pt x="147" y="559"/>
                </a:cubicBezTo>
                <a:close/>
                <a:moveTo>
                  <a:pt x="250" y="559"/>
                </a:moveTo>
                <a:lnTo>
                  <a:pt x="250" y="559"/>
                </a:lnTo>
                <a:cubicBezTo>
                  <a:pt x="265" y="559"/>
                  <a:pt x="265" y="545"/>
                  <a:pt x="265" y="530"/>
                </a:cubicBezTo>
                <a:cubicBezTo>
                  <a:pt x="265" y="294"/>
                  <a:pt x="265" y="294"/>
                  <a:pt x="265" y="294"/>
                </a:cubicBezTo>
                <a:cubicBezTo>
                  <a:pt x="265" y="294"/>
                  <a:pt x="265" y="279"/>
                  <a:pt x="250" y="279"/>
                </a:cubicBezTo>
                <a:cubicBezTo>
                  <a:pt x="235" y="279"/>
                  <a:pt x="235" y="294"/>
                  <a:pt x="235" y="294"/>
                </a:cubicBezTo>
                <a:cubicBezTo>
                  <a:pt x="235" y="530"/>
                  <a:pt x="235" y="530"/>
                  <a:pt x="235" y="530"/>
                </a:cubicBezTo>
                <a:cubicBezTo>
                  <a:pt x="235" y="545"/>
                  <a:pt x="235" y="559"/>
                  <a:pt x="250" y="559"/>
                </a:cubicBezTo>
                <a:close/>
                <a:moveTo>
                  <a:pt x="471" y="88"/>
                </a:moveTo>
                <a:lnTo>
                  <a:pt x="471" y="88"/>
                </a:lnTo>
                <a:cubicBezTo>
                  <a:pt x="353" y="88"/>
                  <a:pt x="353" y="88"/>
                  <a:pt x="353" y="88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53" y="29"/>
                  <a:pt x="323" y="0"/>
                  <a:pt x="3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76" y="0"/>
                  <a:pt x="147" y="29"/>
                  <a:pt x="147" y="44"/>
                </a:cubicBezTo>
                <a:cubicBezTo>
                  <a:pt x="147" y="88"/>
                  <a:pt x="147" y="88"/>
                  <a:pt x="147" y="88"/>
                </a:cubicBezTo>
                <a:cubicBezTo>
                  <a:pt x="29" y="88"/>
                  <a:pt x="29" y="88"/>
                  <a:pt x="29" y="88"/>
                </a:cubicBezTo>
                <a:cubicBezTo>
                  <a:pt x="14" y="88"/>
                  <a:pt x="0" y="103"/>
                  <a:pt x="0" y="117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6"/>
                  <a:pt x="14" y="206"/>
                  <a:pt x="29" y="206"/>
                </a:cubicBezTo>
                <a:cubicBezTo>
                  <a:pt x="29" y="559"/>
                  <a:pt x="29" y="559"/>
                  <a:pt x="29" y="559"/>
                </a:cubicBezTo>
                <a:cubicBezTo>
                  <a:pt x="29" y="604"/>
                  <a:pt x="73" y="633"/>
                  <a:pt x="118" y="633"/>
                </a:cubicBezTo>
                <a:cubicBezTo>
                  <a:pt x="382" y="633"/>
                  <a:pt x="382" y="633"/>
                  <a:pt x="382" y="633"/>
                </a:cubicBezTo>
                <a:cubicBezTo>
                  <a:pt x="427" y="633"/>
                  <a:pt x="471" y="604"/>
                  <a:pt x="471" y="559"/>
                </a:cubicBezTo>
                <a:cubicBezTo>
                  <a:pt x="471" y="206"/>
                  <a:pt x="471" y="206"/>
                  <a:pt x="471" y="206"/>
                </a:cubicBezTo>
                <a:cubicBezTo>
                  <a:pt x="486" y="206"/>
                  <a:pt x="500" y="176"/>
                  <a:pt x="500" y="162"/>
                </a:cubicBezTo>
                <a:cubicBezTo>
                  <a:pt x="500" y="117"/>
                  <a:pt x="500" y="117"/>
                  <a:pt x="500" y="117"/>
                </a:cubicBezTo>
                <a:cubicBezTo>
                  <a:pt x="500" y="103"/>
                  <a:pt x="486" y="88"/>
                  <a:pt x="471" y="88"/>
                </a:cubicBezTo>
                <a:close/>
                <a:moveTo>
                  <a:pt x="191" y="59"/>
                </a:moveTo>
                <a:lnTo>
                  <a:pt x="191" y="59"/>
                </a:lnTo>
                <a:lnTo>
                  <a:pt x="206" y="44"/>
                </a:lnTo>
                <a:cubicBezTo>
                  <a:pt x="294" y="44"/>
                  <a:pt x="294" y="44"/>
                  <a:pt x="294" y="44"/>
                </a:cubicBezTo>
                <a:lnTo>
                  <a:pt x="309" y="59"/>
                </a:lnTo>
                <a:cubicBezTo>
                  <a:pt x="309" y="88"/>
                  <a:pt x="309" y="88"/>
                  <a:pt x="309" y="88"/>
                </a:cubicBezTo>
                <a:cubicBezTo>
                  <a:pt x="294" y="88"/>
                  <a:pt x="191" y="88"/>
                  <a:pt x="191" y="88"/>
                </a:cubicBezTo>
                <a:lnTo>
                  <a:pt x="191" y="59"/>
                </a:lnTo>
                <a:close/>
                <a:moveTo>
                  <a:pt x="427" y="559"/>
                </a:moveTo>
                <a:lnTo>
                  <a:pt x="427" y="559"/>
                </a:lnTo>
                <a:cubicBezTo>
                  <a:pt x="427" y="574"/>
                  <a:pt x="412" y="589"/>
                  <a:pt x="382" y="589"/>
                </a:cubicBezTo>
                <a:cubicBezTo>
                  <a:pt x="118" y="589"/>
                  <a:pt x="118" y="589"/>
                  <a:pt x="118" y="589"/>
                </a:cubicBezTo>
                <a:cubicBezTo>
                  <a:pt x="88" y="589"/>
                  <a:pt x="73" y="574"/>
                  <a:pt x="73" y="559"/>
                </a:cubicBezTo>
                <a:cubicBezTo>
                  <a:pt x="73" y="206"/>
                  <a:pt x="73" y="206"/>
                  <a:pt x="73" y="206"/>
                </a:cubicBezTo>
                <a:cubicBezTo>
                  <a:pt x="103" y="206"/>
                  <a:pt x="412" y="206"/>
                  <a:pt x="427" y="206"/>
                </a:cubicBezTo>
                <a:lnTo>
                  <a:pt x="427" y="559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59" y="162"/>
                  <a:pt x="59" y="162"/>
                  <a:pt x="59" y="162"/>
                </a:cubicBezTo>
                <a:cubicBezTo>
                  <a:pt x="44" y="162"/>
                  <a:pt x="29" y="147"/>
                  <a:pt x="29" y="147"/>
                </a:cubicBezTo>
                <a:cubicBezTo>
                  <a:pt x="29" y="132"/>
                  <a:pt x="44" y="117"/>
                  <a:pt x="59" y="117"/>
                </a:cubicBezTo>
                <a:cubicBezTo>
                  <a:pt x="441" y="117"/>
                  <a:pt x="441" y="117"/>
                  <a:pt x="441" y="117"/>
                </a:cubicBezTo>
                <a:cubicBezTo>
                  <a:pt x="456" y="117"/>
                  <a:pt x="471" y="132"/>
                  <a:pt x="471" y="147"/>
                </a:cubicBezTo>
                <a:cubicBezTo>
                  <a:pt x="471" y="147"/>
                  <a:pt x="456" y="162"/>
                  <a:pt x="441" y="162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58552" y="4325410"/>
            <a:ext cx="510115" cy="474134"/>
          </a:xfrm>
          <a:custGeom>
            <a:avLst/>
            <a:gdLst>
              <a:gd name="T0" fmla="*/ 201927 w 634"/>
              <a:gd name="T1" fmla="*/ 26650 h 590"/>
              <a:gd name="T2" fmla="*/ 201927 w 634"/>
              <a:gd name="T3" fmla="*/ 26650 h 590"/>
              <a:gd name="T4" fmla="*/ 159378 w 634"/>
              <a:gd name="T5" fmla="*/ 26650 h 590"/>
              <a:gd name="T6" fmla="*/ 159378 w 634"/>
              <a:gd name="T7" fmla="*/ 10804 h 590"/>
              <a:gd name="T8" fmla="*/ 143512 w 634"/>
              <a:gd name="T9" fmla="*/ 0 h 590"/>
              <a:gd name="T10" fmla="*/ 85098 w 634"/>
              <a:gd name="T11" fmla="*/ 0 h 590"/>
              <a:gd name="T12" fmla="*/ 74641 w 634"/>
              <a:gd name="T13" fmla="*/ 10804 h 590"/>
              <a:gd name="T14" fmla="*/ 74641 w 634"/>
              <a:gd name="T15" fmla="*/ 26650 h 590"/>
              <a:gd name="T16" fmla="*/ 32092 w 634"/>
              <a:gd name="T17" fmla="*/ 26650 h 590"/>
              <a:gd name="T18" fmla="*/ 0 w 634"/>
              <a:gd name="T19" fmla="*/ 52939 h 590"/>
              <a:gd name="T20" fmla="*/ 0 w 634"/>
              <a:gd name="T21" fmla="*/ 180425 h 590"/>
              <a:gd name="T22" fmla="*/ 32092 w 634"/>
              <a:gd name="T23" fmla="*/ 212117 h 590"/>
              <a:gd name="T24" fmla="*/ 201927 w 634"/>
              <a:gd name="T25" fmla="*/ 212117 h 590"/>
              <a:gd name="T26" fmla="*/ 228249 w 634"/>
              <a:gd name="T27" fmla="*/ 180425 h 590"/>
              <a:gd name="T28" fmla="*/ 228249 w 634"/>
              <a:gd name="T29" fmla="*/ 52939 h 590"/>
              <a:gd name="T30" fmla="*/ 201927 w 634"/>
              <a:gd name="T31" fmla="*/ 26650 h 590"/>
              <a:gd name="T32" fmla="*/ 85098 w 634"/>
              <a:gd name="T33" fmla="*/ 21248 h 590"/>
              <a:gd name="T34" fmla="*/ 85098 w 634"/>
              <a:gd name="T35" fmla="*/ 21248 h 590"/>
              <a:gd name="T36" fmla="*/ 95555 w 634"/>
              <a:gd name="T37" fmla="*/ 10804 h 590"/>
              <a:gd name="T38" fmla="*/ 138104 w 634"/>
              <a:gd name="T39" fmla="*/ 10804 h 590"/>
              <a:gd name="T40" fmla="*/ 143512 w 634"/>
              <a:gd name="T41" fmla="*/ 21248 h 590"/>
              <a:gd name="T42" fmla="*/ 143512 w 634"/>
              <a:gd name="T43" fmla="*/ 26650 h 590"/>
              <a:gd name="T44" fmla="*/ 85098 w 634"/>
              <a:gd name="T45" fmla="*/ 26650 h 590"/>
              <a:gd name="T46" fmla="*/ 85098 w 634"/>
              <a:gd name="T47" fmla="*/ 21248 h 590"/>
              <a:gd name="T48" fmla="*/ 212384 w 634"/>
              <a:gd name="T49" fmla="*/ 180425 h 590"/>
              <a:gd name="T50" fmla="*/ 212384 w 634"/>
              <a:gd name="T51" fmla="*/ 180425 h 590"/>
              <a:gd name="T52" fmla="*/ 201927 w 634"/>
              <a:gd name="T53" fmla="*/ 196271 h 590"/>
              <a:gd name="T54" fmla="*/ 32092 w 634"/>
              <a:gd name="T55" fmla="*/ 196271 h 590"/>
              <a:gd name="T56" fmla="*/ 15866 w 634"/>
              <a:gd name="T57" fmla="*/ 180425 h 590"/>
              <a:gd name="T58" fmla="*/ 15866 w 634"/>
              <a:gd name="T59" fmla="*/ 106239 h 590"/>
              <a:gd name="T60" fmla="*/ 90506 w 634"/>
              <a:gd name="T61" fmla="*/ 106239 h 590"/>
              <a:gd name="T62" fmla="*/ 85098 w 634"/>
              <a:gd name="T63" fmla="*/ 111280 h 590"/>
              <a:gd name="T64" fmla="*/ 116829 w 634"/>
              <a:gd name="T65" fmla="*/ 137930 h 590"/>
              <a:gd name="T66" fmla="*/ 143512 w 634"/>
              <a:gd name="T67" fmla="*/ 111280 h 590"/>
              <a:gd name="T68" fmla="*/ 143512 w 634"/>
              <a:gd name="T69" fmla="*/ 106239 h 590"/>
              <a:gd name="T70" fmla="*/ 212384 w 634"/>
              <a:gd name="T71" fmla="*/ 106239 h 590"/>
              <a:gd name="T72" fmla="*/ 212384 w 634"/>
              <a:gd name="T73" fmla="*/ 180425 h 590"/>
              <a:gd name="T74" fmla="*/ 100963 w 634"/>
              <a:gd name="T75" fmla="*/ 111280 h 590"/>
              <a:gd name="T76" fmla="*/ 100963 w 634"/>
              <a:gd name="T77" fmla="*/ 111280 h 590"/>
              <a:gd name="T78" fmla="*/ 100963 w 634"/>
              <a:gd name="T79" fmla="*/ 106239 h 590"/>
              <a:gd name="T80" fmla="*/ 127647 w 634"/>
              <a:gd name="T81" fmla="*/ 106239 h 590"/>
              <a:gd name="T82" fmla="*/ 127647 w 634"/>
              <a:gd name="T83" fmla="*/ 111280 h 590"/>
              <a:gd name="T84" fmla="*/ 116829 w 634"/>
              <a:gd name="T85" fmla="*/ 127486 h 590"/>
              <a:gd name="T86" fmla="*/ 100963 w 634"/>
              <a:gd name="T87" fmla="*/ 111280 h 590"/>
              <a:gd name="T88" fmla="*/ 212384 w 634"/>
              <a:gd name="T89" fmla="*/ 90033 h 590"/>
              <a:gd name="T90" fmla="*/ 212384 w 634"/>
              <a:gd name="T91" fmla="*/ 90033 h 590"/>
              <a:gd name="T92" fmla="*/ 15866 w 634"/>
              <a:gd name="T93" fmla="*/ 90033 h 590"/>
              <a:gd name="T94" fmla="*/ 15866 w 634"/>
              <a:gd name="T95" fmla="*/ 52939 h 590"/>
              <a:gd name="T96" fmla="*/ 32092 w 634"/>
              <a:gd name="T97" fmla="*/ 42495 h 590"/>
              <a:gd name="T98" fmla="*/ 201927 w 634"/>
              <a:gd name="T99" fmla="*/ 42495 h 590"/>
              <a:gd name="T100" fmla="*/ 212384 w 634"/>
              <a:gd name="T101" fmla="*/ 52939 h 590"/>
              <a:gd name="T102" fmla="*/ 212384 w 634"/>
              <a:gd name="T103" fmla="*/ 90033 h 59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634" h="590">
                <a:moveTo>
                  <a:pt x="560" y="74"/>
                </a:moveTo>
                <a:lnTo>
                  <a:pt x="560" y="74"/>
                </a:lnTo>
                <a:cubicBezTo>
                  <a:pt x="442" y="74"/>
                  <a:pt x="442" y="74"/>
                  <a:pt x="442" y="74"/>
                </a:cubicBezTo>
                <a:cubicBezTo>
                  <a:pt x="442" y="30"/>
                  <a:pt x="442" y="30"/>
                  <a:pt x="442" y="30"/>
                </a:cubicBezTo>
                <a:cubicBezTo>
                  <a:pt x="442" y="15"/>
                  <a:pt x="412" y="0"/>
                  <a:pt x="398" y="0"/>
                </a:cubicBezTo>
                <a:cubicBezTo>
                  <a:pt x="236" y="0"/>
                  <a:pt x="236" y="0"/>
                  <a:pt x="236" y="0"/>
                </a:cubicBezTo>
                <a:cubicBezTo>
                  <a:pt x="221" y="0"/>
                  <a:pt x="207" y="15"/>
                  <a:pt x="207" y="30"/>
                </a:cubicBezTo>
                <a:cubicBezTo>
                  <a:pt x="207" y="74"/>
                  <a:pt x="207" y="74"/>
                  <a:pt x="207" y="74"/>
                </a:cubicBezTo>
                <a:cubicBezTo>
                  <a:pt x="89" y="74"/>
                  <a:pt x="89" y="74"/>
                  <a:pt x="89" y="74"/>
                </a:cubicBezTo>
                <a:cubicBezTo>
                  <a:pt x="44" y="74"/>
                  <a:pt x="0" y="103"/>
                  <a:pt x="0" y="147"/>
                </a:cubicBezTo>
                <a:cubicBezTo>
                  <a:pt x="0" y="501"/>
                  <a:pt x="0" y="501"/>
                  <a:pt x="0" y="501"/>
                </a:cubicBezTo>
                <a:cubicBezTo>
                  <a:pt x="0" y="545"/>
                  <a:pt x="44" y="589"/>
                  <a:pt x="89" y="589"/>
                </a:cubicBezTo>
                <a:cubicBezTo>
                  <a:pt x="560" y="589"/>
                  <a:pt x="560" y="589"/>
                  <a:pt x="560" y="589"/>
                </a:cubicBezTo>
                <a:cubicBezTo>
                  <a:pt x="604" y="589"/>
                  <a:pt x="633" y="545"/>
                  <a:pt x="633" y="501"/>
                </a:cubicBezTo>
                <a:cubicBezTo>
                  <a:pt x="633" y="147"/>
                  <a:pt x="633" y="147"/>
                  <a:pt x="633" y="147"/>
                </a:cubicBezTo>
                <a:cubicBezTo>
                  <a:pt x="633" y="103"/>
                  <a:pt x="604" y="74"/>
                  <a:pt x="560" y="74"/>
                </a:cubicBezTo>
                <a:close/>
                <a:moveTo>
                  <a:pt x="236" y="59"/>
                </a:moveTo>
                <a:lnTo>
                  <a:pt x="236" y="59"/>
                </a:lnTo>
                <a:cubicBezTo>
                  <a:pt x="236" y="45"/>
                  <a:pt x="251" y="30"/>
                  <a:pt x="265" y="30"/>
                </a:cubicBezTo>
                <a:cubicBezTo>
                  <a:pt x="383" y="30"/>
                  <a:pt x="383" y="30"/>
                  <a:pt x="383" y="30"/>
                </a:cubicBezTo>
                <a:cubicBezTo>
                  <a:pt x="383" y="30"/>
                  <a:pt x="398" y="45"/>
                  <a:pt x="398" y="59"/>
                </a:cubicBezTo>
                <a:cubicBezTo>
                  <a:pt x="398" y="74"/>
                  <a:pt x="398" y="74"/>
                  <a:pt x="398" y="74"/>
                </a:cubicBezTo>
                <a:cubicBezTo>
                  <a:pt x="236" y="74"/>
                  <a:pt x="236" y="74"/>
                  <a:pt x="236" y="74"/>
                </a:cubicBezTo>
                <a:lnTo>
                  <a:pt x="236" y="59"/>
                </a:lnTo>
                <a:close/>
                <a:moveTo>
                  <a:pt x="589" y="501"/>
                </a:moveTo>
                <a:lnTo>
                  <a:pt x="589" y="501"/>
                </a:lnTo>
                <a:cubicBezTo>
                  <a:pt x="589" y="530"/>
                  <a:pt x="574" y="545"/>
                  <a:pt x="560" y="545"/>
                </a:cubicBezTo>
                <a:cubicBezTo>
                  <a:pt x="89" y="545"/>
                  <a:pt x="89" y="545"/>
                  <a:pt x="89" y="545"/>
                </a:cubicBezTo>
                <a:cubicBezTo>
                  <a:pt x="59" y="545"/>
                  <a:pt x="44" y="530"/>
                  <a:pt x="44" y="501"/>
                </a:cubicBezTo>
                <a:cubicBezTo>
                  <a:pt x="44" y="295"/>
                  <a:pt x="44" y="295"/>
                  <a:pt x="44" y="295"/>
                </a:cubicBezTo>
                <a:cubicBezTo>
                  <a:pt x="251" y="295"/>
                  <a:pt x="251" y="295"/>
                  <a:pt x="251" y="295"/>
                </a:cubicBezTo>
                <a:cubicBezTo>
                  <a:pt x="236" y="295"/>
                  <a:pt x="236" y="309"/>
                  <a:pt x="236" y="309"/>
                </a:cubicBezTo>
                <a:cubicBezTo>
                  <a:pt x="236" y="354"/>
                  <a:pt x="280" y="383"/>
                  <a:pt x="324" y="383"/>
                </a:cubicBezTo>
                <a:cubicBezTo>
                  <a:pt x="369" y="383"/>
                  <a:pt x="398" y="354"/>
                  <a:pt x="398" y="309"/>
                </a:cubicBezTo>
                <a:lnTo>
                  <a:pt x="398" y="295"/>
                </a:lnTo>
                <a:cubicBezTo>
                  <a:pt x="589" y="295"/>
                  <a:pt x="589" y="295"/>
                  <a:pt x="589" y="295"/>
                </a:cubicBezTo>
                <a:lnTo>
                  <a:pt x="589" y="501"/>
                </a:lnTo>
                <a:close/>
                <a:moveTo>
                  <a:pt x="280" y="309"/>
                </a:moveTo>
                <a:lnTo>
                  <a:pt x="280" y="309"/>
                </a:lnTo>
                <a:lnTo>
                  <a:pt x="280" y="295"/>
                </a:lnTo>
                <a:cubicBezTo>
                  <a:pt x="354" y="295"/>
                  <a:pt x="354" y="295"/>
                  <a:pt x="354" y="295"/>
                </a:cubicBezTo>
                <a:lnTo>
                  <a:pt x="354" y="309"/>
                </a:lnTo>
                <a:cubicBezTo>
                  <a:pt x="354" y="324"/>
                  <a:pt x="339" y="354"/>
                  <a:pt x="324" y="354"/>
                </a:cubicBezTo>
                <a:cubicBezTo>
                  <a:pt x="295" y="354"/>
                  <a:pt x="280" y="324"/>
                  <a:pt x="280" y="309"/>
                </a:cubicBezTo>
                <a:close/>
                <a:moveTo>
                  <a:pt x="589" y="250"/>
                </a:moveTo>
                <a:lnTo>
                  <a:pt x="589" y="250"/>
                </a:lnTo>
                <a:cubicBezTo>
                  <a:pt x="44" y="250"/>
                  <a:pt x="44" y="250"/>
                  <a:pt x="44" y="250"/>
                </a:cubicBezTo>
                <a:cubicBezTo>
                  <a:pt x="44" y="147"/>
                  <a:pt x="44" y="147"/>
                  <a:pt x="44" y="147"/>
                </a:cubicBezTo>
                <a:cubicBezTo>
                  <a:pt x="44" y="133"/>
                  <a:pt x="59" y="118"/>
                  <a:pt x="89" y="118"/>
                </a:cubicBezTo>
                <a:cubicBezTo>
                  <a:pt x="560" y="118"/>
                  <a:pt x="560" y="118"/>
                  <a:pt x="560" y="118"/>
                </a:cubicBezTo>
                <a:cubicBezTo>
                  <a:pt x="574" y="118"/>
                  <a:pt x="589" y="133"/>
                  <a:pt x="589" y="147"/>
                </a:cubicBezTo>
                <a:lnTo>
                  <a:pt x="589" y="250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3636" y="4314826"/>
            <a:ext cx="510117" cy="484717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24487" y="4338112"/>
            <a:ext cx="495298" cy="440267"/>
          </a:xfrm>
          <a:custGeom>
            <a:avLst/>
            <a:gdLst>
              <a:gd name="T0" fmla="*/ 195075 w 619"/>
              <a:gd name="T1" fmla="*/ 106238 h 546"/>
              <a:gd name="T2" fmla="*/ 195075 w 619"/>
              <a:gd name="T3" fmla="*/ 106238 h 546"/>
              <a:gd name="T4" fmla="*/ 179297 w 619"/>
              <a:gd name="T5" fmla="*/ 106238 h 546"/>
              <a:gd name="T6" fmla="*/ 179297 w 619"/>
              <a:gd name="T7" fmla="*/ 26379 h 546"/>
              <a:gd name="T8" fmla="*/ 153120 w 619"/>
              <a:gd name="T9" fmla="*/ 0 h 546"/>
              <a:gd name="T10" fmla="*/ 68492 w 619"/>
              <a:gd name="T11" fmla="*/ 0 h 546"/>
              <a:gd name="T12" fmla="*/ 42314 w 619"/>
              <a:gd name="T13" fmla="*/ 26379 h 546"/>
              <a:gd name="T14" fmla="*/ 42314 w 619"/>
              <a:gd name="T15" fmla="*/ 106238 h 546"/>
              <a:gd name="T16" fmla="*/ 26177 w 619"/>
              <a:gd name="T17" fmla="*/ 106238 h 546"/>
              <a:gd name="T18" fmla="*/ 0 w 619"/>
              <a:gd name="T19" fmla="*/ 132979 h 546"/>
              <a:gd name="T20" fmla="*/ 0 w 619"/>
              <a:gd name="T21" fmla="*/ 148878 h 546"/>
              <a:gd name="T22" fmla="*/ 26177 w 619"/>
              <a:gd name="T23" fmla="*/ 175619 h 546"/>
              <a:gd name="T24" fmla="*/ 42314 w 619"/>
              <a:gd name="T25" fmla="*/ 175619 h 546"/>
              <a:gd name="T26" fmla="*/ 68492 w 619"/>
              <a:gd name="T27" fmla="*/ 196939 h 546"/>
              <a:gd name="T28" fmla="*/ 153120 w 619"/>
              <a:gd name="T29" fmla="*/ 196939 h 546"/>
              <a:gd name="T30" fmla="*/ 179297 w 619"/>
              <a:gd name="T31" fmla="*/ 175619 h 546"/>
              <a:gd name="T32" fmla="*/ 195075 w 619"/>
              <a:gd name="T33" fmla="*/ 175619 h 546"/>
              <a:gd name="T34" fmla="*/ 221611 w 619"/>
              <a:gd name="T35" fmla="*/ 148878 h 546"/>
              <a:gd name="T36" fmla="*/ 221611 w 619"/>
              <a:gd name="T37" fmla="*/ 132979 h 546"/>
              <a:gd name="T38" fmla="*/ 195075 w 619"/>
              <a:gd name="T39" fmla="*/ 106238 h 546"/>
              <a:gd name="T40" fmla="*/ 52713 w 619"/>
              <a:gd name="T41" fmla="*/ 26379 h 546"/>
              <a:gd name="T42" fmla="*/ 52713 w 619"/>
              <a:gd name="T43" fmla="*/ 26379 h 546"/>
              <a:gd name="T44" fmla="*/ 68492 w 619"/>
              <a:gd name="T45" fmla="*/ 15900 h 546"/>
              <a:gd name="T46" fmla="*/ 153120 w 619"/>
              <a:gd name="T47" fmla="*/ 15900 h 546"/>
              <a:gd name="T48" fmla="*/ 168898 w 619"/>
              <a:gd name="T49" fmla="*/ 26379 h 546"/>
              <a:gd name="T50" fmla="*/ 168898 w 619"/>
              <a:gd name="T51" fmla="*/ 106238 h 546"/>
              <a:gd name="T52" fmla="*/ 52713 w 619"/>
              <a:gd name="T53" fmla="*/ 106238 h 546"/>
              <a:gd name="T54" fmla="*/ 52713 w 619"/>
              <a:gd name="T55" fmla="*/ 26379 h 546"/>
              <a:gd name="T56" fmla="*/ 153120 w 619"/>
              <a:gd name="T57" fmla="*/ 186098 h 546"/>
              <a:gd name="T58" fmla="*/ 153120 w 619"/>
              <a:gd name="T59" fmla="*/ 186098 h 546"/>
              <a:gd name="T60" fmla="*/ 68492 w 619"/>
              <a:gd name="T61" fmla="*/ 186098 h 546"/>
              <a:gd name="T62" fmla="*/ 52713 w 619"/>
              <a:gd name="T63" fmla="*/ 170198 h 546"/>
              <a:gd name="T64" fmla="*/ 68492 w 619"/>
              <a:gd name="T65" fmla="*/ 154299 h 546"/>
              <a:gd name="T66" fmla="*/ 153120 w 619"/>
              <a:gd name="T67" fmla="*/ 154299 h 546"/>
              <a:gd name="T68" fmla="*/ 168898 w 619"/>
              <a:gd name="T69" fmla="*/ 170198 h 546"/>
              <a:gd name="T70" fmla="*/ 153120 w 619"/>
              <a:gd name="T71" fmla="*/ 186098 h 546"/>
              <a:gd name="T72" fmla="*/ 211212 w 619"/>
              <a:gd name="T73" fmla="*/ 148878 h 546"/>
              <a:gd name="T74" fmla="*/ 211212 w 619"/>
              <a:gd name="T75" fmla="*/ 148878 h 546"/>
              <a:gd name="T76" fmla="*/ 195075 w 619"/>
              <a:gd name="T77" fmla="*/ 164778 h 546"/>
              <a:gd name="T78" fmla="*/ 179297 w 619"/>
              <a:gd name="T79" fmla="*/ 164778 h 546"/>
              <a:gd name="T80" fmla="*/ 153120 w 619"/>
              <a:gd name="T81" fmla="*/ 143819 h 546"/>
              <a:gd name="T82" fmla="*/ 68492 w 619"/>
              <a:gd name="T83" fmla="*/ 143819 h 546"/>
              <a:gd name="T84" fmla="*/ 42314 w 619"/>
              <a:gd name="T85" fmla="*/ 164778 h 546"/>
              <a:gd name="T86" fmla="*/ 26177 w 619"/>
              <a:gd name="T87" fmla="*/ 164778 h 546"/>
              <a:gd name="T88" fmla="*/ 10399 w 619"/>
              <a:gd name="T89" fmla="*/ 148878 h 546"/>
              <a:gd name="T90" fmla="*/ 10399 w 619"/>
              <a:gd name="T91" fmla="*/ 132979 h 546"/>
              <a:gd name="T92" fmla="*/ 26177 w 619"/>
              <a:gd name="T93" fmla="*/ 122499 h 546"/>
              <a:gd name="T94" fmla="*/ 195075 w 619"/>
              <a:gd name="T95" fmla="*/ 122499 h 546"/>
              <a:gd name="T96" fmla="*/ 211212 w 619"/>
              <a:gd name="T97" fmla="*/ 132979 h 546"/>
              <a:gd name="T98" fmla="*/ 211212 w 619"/>
              <a:gd name="T99" fmla="*/ 148878 h 54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19" h="546">
                <a:moveTo>
                  <a:pt x="544" y="294"/>
                </a:moveTo>
                <a:lnTo>
                  <a:pt x="544" y="294"/>
                </a:lnTo>
                <a:cubicBezTo>
                  <a:pt x="500" y="294"/>
                  <a:pt x="500" y="294"/>
                  <a:pt x="500" y="294"/>
                </a:cubicBezTo>
                <a:cubicBezTo>
                  <a:pt x="500" y="73"/>
                  <a:pt x="500" y="73"/>
                  <a:pt x="500" y="73"/>
                </a:cubicBezTo>
                <a:cubicBezTo>
                  <a:pt x="500" y="30"/>
                  <a:pt x="471" y="0"/>
                  <a:pt x="427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47" y="0"/>
                  <a:pt x="118" y="30"/>
                  <a:pt x="118" y="73"/>
                </a:cubicBezTo>
                <a:cubicBezTo>
                  <a:pt x="118" y="73"/>
                  <a:pt x="118" y="280"/>
                  <a:pt x="118" y="294"/>
                </a:cubicBezTo>
                <a:cubicBezTo>
                  <a:pt x="73" y="294"/>
                  <a:pt x="73" y="294"/>
                  <a:pt x="73" y="294"/>
                </a:cubicBezTo>
                <a:cubicBezTo>
                  <a:pt x="29" y="294"/>
                  <a:pt x="0" y="324"/>
                  <a:pt x="0" y="368"/>
                </a:cubicBezTo>
                <a:cubicBezTo>
                  <a:pt x="0" y="412"/>
                  <a:pt x="0" y="412"/>
                  <a:pt x="0" y="412"/>
                </a:cubicBezTo>
                <a:cubicBezTo>
                  <a:pt x="0" y="456"/>
                  <a:pt x="29" y="486"/>
                  <a:pt x="73" y="486"/>
                </a:cubicBezTo>
                <a:cubicBezTo>
                  <a:pt x="118" y="486"/>
                  <a:pt x="118" y="486"/>
                  <a:pt x="118" y="486"/>
                </a:cubicBezTo>
                <a:cubicBezTo>
                  <a:pt x="118" y="530"/>
                  <a:pt x="162" y="545"/>
                  <a:pt x="191" y="545"/>
                </a:cubicBezTo>
                <a:cubicBezTo>
                  <a:pt x="427" y="545"/>
                  <a:pt x="427" y="545"/>
                  <a:pt x="427" y="545"/>
                </a:cubicBezTo>
                <a:cubicBezTo>
                  <a:pt x="456" y="545"/>
                  <a:pt x="500" y="530"/>
                  <a:pt x="500" y="486"/>
                </a:cubicBezTo>
                <a:cubicBezTo>
                  <a:pt x="544" y="486"/>
                  <a:pt x="544" y="486"/>
                  <a:pt x="544" y="486"/>
                </a:cubicBezTo>
                <a:cubicBezTo>
                  <a:pt x="589" y="486"/>
                  <a:pt x="618" y="456"/>
                  <a:pt x="618" y="412"/>
                </a:cubicBezTo>
                <a:cubicBezTo>
                  <a:pt x="618" y="368"/>
                  <a:pt x="618" y="368"/>
                  <a:pt x="618" y="368"/>
                </a:cubicBezTo>
                <a:cubicBezTo>
                  <a:pt x="618" y="324"/>
                  <a:pt x="589" y="294"/>
                  <a:pt x="544" y="294"/>
                </a:cubicBezTo>
                <a:close/>
                <a:moveTo>
                  <a:pt x="147" y="73"/>
                </a:moveTo>
                <a:lnTo>
                  <a:pt x="147" y="73"/>
                </a:lnTo>
                <a:cubicBezTo>
                  <a:pt x="147" y="59"/>
                  <a:pt x="177" y="44"/>
                  <a:pt x="191" y="44"/>
                </a:cubicBezTo>
                <a:cubicBezTo>
                  <a:pt x="427" y="44"/>
                  <a:pt x="427" y="44"/>
                  <a:pt x="427" y="44"/>
                </a:cubicBezTo>
                <a:cubicBezTo>
                  <a:pt x="441" y="44"/>
                  <a:pt x="471" y="59"/>
                  <a:pt x="471" y="73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147" y="294"/>
                  <a:pt x="147" y="294"/>
                  <a:pt x="147" y="294"/>
                </a:cubicBezTo>
                <a:lnTo>
                  <a:pt x="147" y="73"/>
                </a:lnTo>
                <a:close/>
                <a:moveTo>
                  <a:pt x="427" y="515"/>
                </a:moveTo>
                <a:lnTo>
                  <a:pt x="427" y="515"/>
                </a:lnTo>
                <a:cubicBezTo>
                  <a:pt x="191" y="515"/>
                  <a:pt x="191" y="515"/>
                  <a:pt x="191" y="515"/>
                </a:cubicBezTo>
                <a:cubicBezTo>
                  <a:pt x="177" y="515"/>
                  <a:pt x="147" y="486"/>
                  <a:pt x="147" y="471"/>
                </a:cubicBezTo>
                <a:cubicBezTo>
                  <a:pt x="147" y="456"/>
                  <a:pt x="177" y="427"/>
                  <a:pt x="191" y="427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41" y="427"/>
                  <a:pt x="471" y="456"/>
                  <a:pt x="471" y="471"/>
                </a:cubicBezTo>
                <a:cubicBezTo>
                  <a:pt x="471" y="486"/>
                  <a:pt x="441" y="515"/>
                  <a:pt x="427" y="515"/>
                </a:cubicBezTo>
                <a:close/>
                <a:moveTo>
                  <a:pt x="589" y="412"/>
                </a:moveTo>
                <a:lnTo>
                  <a:pt x="589" y="412"/>
                </a:lnTo>
                <a:cubicBezTo>
                  <a:pt x="589" y="427"/>
                  <a:pt x="559" y="456"/>
                  <a:pt x="544" y="456"/>
                </a:cubicBezTo>
                <a:cubicBezTo>
                  <a:pt x="500" y="456"/>
                  <a:pt x="500" y="456"/>
                  <a:pt x="500" y="456"/>
                </a:cubicBezTo>
                <a:cubicBezTo>
                  <a:pt x="500" y="412"/>
                  <a:pt x="456" y="398"/>
                  <a:pt x="427" y="398"/>
                </a:cubicBezTo>
                <a:cubicBezTo>
                  <a:pt x="191" y="398"/>
                  <a:pt x="191" y="398"/>
                  <a:pt x="191" y="398"/>
                </a:cubicBezTo>
                <a:cubicBezTo>
                  <a:pt x="162" y="398"/>
                  <a:pt x="118" y="412"/>
                  <a:pt x="118" y="456"/>
                </a:cubicBezTo>
                <a:cubicBezTo>
                  <a:pt x="73" y="456"/>
                  <a:pt x="73" y="456"/>
                  <a:pt x="73" y="456"/>
                </a:cubicBezTo>
                <a:cubicBezTo>
                  <a:pt x="59" y="456"/>
                  <a:pt x="29" y="427"/>
                  <a:pt x="29" y="412"/>
                </a:cubicBezTo>
                <a:cubicBezTo>
                  <a:pt x="29" y="368"/>
                  <a:pt x="29" y="368"/>
                  <a:pt x="29" y="368"/>
                </a:cubicBezTo>
                <a:cubicBezTo>
                  <a:pt x="29" y="353"/>
                  <a:pt x="59" y="339"/>
                  <a:pt x="73" y="339"/>
                </a:cubicBezTo>
                <a:cubicBezTo>
                  <a:pt x="544" y="339"/>
                  <a:pt x="544" y="339"/>
                  <a:pt x="544" y="339"/>
                </a:cubicBezTo>
                <a:cubicBezTo>
                  <a:pt x="559" y="339"/>
                  <a:pt x="589" y="353"/>
                  <a:pt x="589" y="368"/>
                </a:cubicBezTo>
                <a:lnTo>
                  <a:pt x="589" y="412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18003" y="3485092"/>
            <a:ext cx="474134" cy="510116"/>
          </a:xfrm>
          <a:custGeom>
            <a:avLst/>
            <a:gdLst>
              <a:gd name="T0" fmla="*/ 164505 w 589"/>
              <a:gd name="T1" fmla="*/ 127282 h 634"/>
              <a:gd name="T2" fmla="*/ 164505 w 589"/>
              <a:gd name="T3" fmla="*/ 85095 h 634"/>
              <a:gd name="T4" fmla="*/ 164505 w 589"/>
              <a:gd name="T5" fmla="*/ 127282 h 634"/>
              <a:gd name="T6" fmla="*/ 153682 w 589"/>
              <a:gd name="T7" fmla="*/ 100960 h 634"/>
              <a:gd name="T8" fmla="*/ 169916 w 589"/>
              <a:gd name="T9" fmla="*/ 111416 h 634"/>
              <a:gd name="T10" fmla="*/ 153682 w 589"/>
              <a:gd name="T11" fmla="*/ 100960 h 634"/>
              <a:gd name="T12" fmla="*/ 164505 w 589"/>
              <a:gd name="T13" fmla="*/ 185694 h 634"/>
              <a:gd name="T14" fmla="*/ 164505 w 589"/>
              <a:gd name="T15" fmla="*/ 143507 h 634"/>
              <a:gd name="T16" fmla="*/ 164505 w 589"/>
              <a:gd name="T17" fmla="*/ 185694 h 634"/>
              <a:gd name="T18" fmla="*/ 153682 w 589"/>
              <a:gd name="T19" fmla="*/ 153964 h 634"/>
              <a:gd name="T20" fmla="*/ 169916 w 589"/>
              <a:gd name="T21" fmla="*/ 169829 h 634"/>
              <a:gd name="T22" fmla="*/ 153682 w 589"/>
              <a:gd name="T23" fmla="*/ 153964 h 634"/>
              <a:gd name="T24" fmla="*/ 106062 w 589"/>
              <a:gd name="T25" fmla="*/ 185694 h 634"/>
              <a:gd name="T26" fmla="*/ 106062 w 589"/>
              <a:gd name="T27" fmla="*/ 143507 h 634"/>
              <a:gd name="T28" fmla="*/ 106062 w 589"/>
              <a:gd name="T29" fmla="*/ 185694 h 634"/>
              <a:gd name="T30" fmla="*/ 100651 w 589"/>
              <a:gd name="T31" fmla="*/ 153964 h 634"/>
              <a:gd name="T32" fmla="*/ 111473 w 589"/>
              <a:gd name="T33" fmla="*/ 169829 h 634"/>
              <a:gd name="T34" fmla="*/ 100651 w 589"/>
              <a:gd name="T35" fmla="*/ 153964 h 634"/>
              <a:gd name="T36" fmla="*/ 185789 w 589"/>
              <a:gd name="T37" fmla="*/ 0 h 634"/>
              <a:gd name="T38" fmla="*/ 0 w 589"/>
              <a:gd name="T39" fmla="*/ 26322 h 634"/>
              <a:gd name="T40" fmla="*/ 26335 w 589"/>
              <a:gd name="T41" fmla="*/ 228241 h 634"/>
              <a:gd name="T42" fmla="*/ 212124 w 589"/>
              <a:gd name="T43" fmla="*/ 196511 h 634"/>
              <a:gd name="T44" fmla="*/ 185789 w 589"/>
              <a:gd name="T45" fmla="*/ 0 h 634"/>
              <a:gd name="T46" fmla="*/ 196251 w 589"/>
              <a:gd name="T47" fmla="*/ 196511 h 634"/>
              <a:gd name="T48" fmla="*/ 26335 w 589"/>
              <a:gd name="T49" fmla="*/ 212376 h 634"/>
              <a:gd name="T50" fmla="*/ 15873 w 589"/>
              <a:gd name="T51" fmla="*/ 58412 h 634"/>
              <a:gd name="T52" fmla="*/ 196251 w 589"/>
              <a:gd name="T53" fmla="*/ 196511 h 634"/>
              <a:gd name="T54" fmla="*/ 196251 w 589"/>
              <a:gd name="T55" fmla="*/ 42547 h 634"/>
              <a:gd name="T56" fmla="*/ 15873 w 589"/>
              <a:gd name="T57" fmla="*/ 26322 h 634"/>
              <a:gd name="T58" fmla="*/ 185789 w 589"/>
              <a:gd name="T59" fmla="*/ 15865 h 634"/>
              <a:gd name="T60" fmla="*/ 196251 w 589"/>
              <a:gd name="T61" fmla="*/ 42547 h 634"/>
              <a:gd name="T62" fmla="*/ 106062 w 589"/>
              <a:gd name="T63" fmla="*/ 127282 h 634"/>
              <a:gd name="T64" fmla="*/ 106062 w 589"/>
              <a:gd name="T65" fmla="*/ 85095 h 634"/>
              <a:gd name="T66" fmla="*/ 106062 w 589"/>
              <a:gd name="T67" fmla="*/ 127282 h 634"/>
              <a:gd name="T68" fmla="*/ 100651 w 589"/>
              <a:gd name="T69" fmla="*/ 100960 h 634"/>
              <a:gd name="T70" fmla="*/ 111473 w 589"/>
              <a:gd name="T71" fmla="*/ 111416 h 634"/>
              <a:gd name="T72" fmla="*/ 100651 w 589"/>
              <a:gd name="T73" fmla="*/ 100960 h 634"/>
              <a:gd name="T74" fmla="*/ 47620 w 589"/>
              <a:gd name="T75" fmla="*/ 185694 h 634"/>
              <a:gd name="T76" fmla="*/ 47620 w 589"/>
              <a:gd name="T77" fmla="*/ 143507 h 634"/>
              <a:gd name="T78" fmla="*/ 47620 w 589"/>
              <a:gd name="T79" fmla="*/ 185694 h 634"/>
              <a:gd name="T80" fmla="*/ 42208 w 589"/>
              <a:gd name="T81" fmla="*/ 153964 h 634"/>
              <a:gd name="T82" fmla="*/ 58442 w 589"/>
              <a:gd name="T83" fmla="*/ 169829 h 634"/>
              <a:gd name="T84" fmla="*/ 42208 w 589"/>
              <a:gd name="T85" fmla="*/ 153964 h 634"/>
              <a:gd name="T86" fmla="*/ 47620 w 589"/>
              <a:gd name="T87" fmla="*/ 127282 h 634"/>
              <a:gd name="T88" fmla="*/ 47620 w 589"/>
              <a:gd name="T89" fmla="*/ 85095 h 634"/>
              <a:gd name="T90" fmla="*/ 47620 w 589"/>
              <a:gd name="T91" fmla="*/ 127282 h 634"/>
              <a:gd name="T92" fmla="*/ 42208 w 589"/>
              <a:gd name="T93" fmla="*/ 100960 h 634"/>
              <a:gd name="T94" fmla="*/ 58442 w 589"/>
              <a:gd name="T95" fmla="*/ 111416 h 634"/>
              <a:gd name="T96" fmla="*/ 42208 w 589"/>
              <a:gd name="T97" fmla="*/ 100960 h 63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9" h="634">
                <a:moveTo>
                  <a:pt x="456" y="353"/>
                </a:moveTo>
                <a:lnTo>
                  <a:pt x="456" y="353"/>
                </a:lnTo>
                <a:cubicBezTo>
                  <a:pt x="485" y="353"/>
                  <a:pt x="515" y="324"/>
                  <a:pt x="515" y="294"/>
                </a:cubicBezTo>
                <a:cubicBezTo>
                  <a:pt x="515" y="265"/>
                  <a:pt x="485" y="236"/>
                  <a:pt x="456" y="236"/>
                </a:cubicBezTo>
                <a:cubicBezTo>
                  <a:pt x="412" y="236"/>
                  <a:pt x="397" y="265"/>
                  <a:pt x="397" y="294"/>
                </a:cubicBezTo>
                <a:cubicBezTo>
                  <a:pt x="397" y="324"/>
                  <a:pt x="412" y="353"/>
                  <a:pt x="456" y="353"/>
                </a:cubicBezTo>
                <a:close/>
                <a:moveTo>
                  <a:pt x="426" y="280"/>
                </a:moveTo>
                <a:lnTo>
                  <a:pt x="426" y="280"/>
                </a:lnTo>
                <a:cubicBezTo>
                  <a:pt x="471" y="280"/>
                  <a:pt x="471" y="280"/>
                  <a:pt x="471" y="280"/>
                </a:cubicBezTo>
                <a:cubicBezTo>
                  <a:pt x="471" y="309"/>
                  <a:pt x="471" y="309"/>
                  <a:pt x="471" y="309"/>
                </a:cubicBezTo>
                <a:cubicBezTo>
                  <a:pt x="426" y="309"/>
                  <a:pt x="426" y="309"/>
                  <a:pt x="426" y="309"/>
                </a:cubicBezTo>
                <a:lnTo>
                  <a:pt x="426" y="280"/>
                </a:lnTo>
                <a:close/>
                <a:moveTo>
                  <a:pt x="456" y="515"/>
                </a:moveTo>
                <a:lnTo>
                  <a:pt x="456" y="515"/>
                </a:lnTo>
                <a:cubicBezTo>
                  <a:pt x="485" y="515"/>
                  <a:pt x="515" y="486"/>
                  <a:pt x="515" y="456"/>
                </a:cubicBezTo>
                <a:cubicBezTo>
                  <a:pt x="515" y="412"/>
                  <a:pt x="485" y="398"/>
                  <a:pt x="456" y="398"/>
                </a:cubicBezTo>
                <a:cubicBezTo>
                  <a:pt x="412" y="398"/>
                  <a:pt x="397" y="412"/>
                  <a:pt x="397" y="456"/>
                </a:cubicBezTo>
                <a:cubicBezTo>
                  <a:pt x="397" y="486"/>
                  <a:pt x="412" y="515"/>
                  <a:pt x="456" y="515"/>
                </a:cubicBezTo>
                <a:close/>
                <a:moveTo>
                  <a:pt x="426" y="427"/>
                </a:moveTo>
                <a:lnTo>
                  <a:pt x="426" y="427"/>
                </a:lnTo>
                <a:cubicBezTo>
                  <a:pt x="471" y="427"/>
                  <a:pt x="471" y="427"/>
                  <a:pt x="471" y="427"/>
                </a:cubicBezTo>
                <a:cubicBezTo>
                  <a:pt x="471" y="471"/>
                  <a:pt x="471" y="471"/>
                  <a:pt x="471" y="471"/>
                </a:cubicBezTo>
                <a:cubicBezTo>
                  <a:pt x="426" y="471"/>
                  <a:pt x="426" y="471"/>
                  <a:pt x="426" y="471"/>
                </a:cubicBezTo>
                <a:lnTo>
                  <a:pt x="426" y="427"/>
                </a:lnTo>
                <a:close/>
                <a:moveTo>
                  <a:pt x="294" y="515"/>
                </a:moveTo>
                <a:lnTo>
                  <a:pt x="294" y="515"/>
                </a:lnTo>
                <a:cubicBezTo>
                  <a:pt x="324" y="515"/>
                  <a:pt x="353" y="486"/>
                  <a:pt x="353" y="456"/>
                </a:cubicBezTo>
                <a:cubicBezTo>
                  <a:pt x="353" y="412"/>
                  <a:pt x="324" y="398"/>
                  <a:pt x="294" y="398"/>
                </a:cubicBezTo>
                <a:cubicBezTo>
                  <a:pt x="265" y="398"/>
                  <a:pt x="235" y="412"/>
                  <a:pt x="235" y="456"/>
                </a:cubicBezTo>
                <a:cubicBezTo>
                  <a:pt x="235" y="486"/>
                  <a:pt x="265" y="515"/>
                  <a:pt x="294" y="515"/>
                </a:cubicBezTo>
                <a:close/>
                <a:moveTo>
                  <a:pt x="279" y="427"/>
                </a:moveTo>
                <a:lnTo>
                  <a:pt x="279" y="427"/>
                </a:lnTo>
                <a:cubicBezTo>
                  <a:pt x="309" y="427"/>
                  <a:pt x="309" y="427"/>
                  <a:pt x="309" y="427"/>
                </a:cubicBezTo>
                <a:cubicBezTo>
                  <a:pt x="309" y="471"/>
                  <a:pt x="309" y="471"/>
                  <a:pt x="309" y="471"/>
                </a:cubicBezTo>
                <a:cubicBezTo>
                  <a:pt x="279" y="471"/>
                  <a:pt x="279" y="471"/>
                  <a:pt x="279" y="471"/>
                </a:cubicBezTo>
                <a:lnTo>
                  <a:pt x="279" y="427"/>
                </a:lnTo>
                <a:close/>
                <a:moveTo>
                  <a:pt x="515" y="0"/>
                </a:moveTo>
                <a:lnTo>
                  <a:pt x="515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33"/>
                  <a:pt x="73" y="633"/>
                </a:cubicBezTo>
                <a:cubicBezTo>
                  <a:pt x="515" y="633"/>
                  <a:pt x="515" y="633"/>
                  <a:pt x="515" y="633"/>
                </a:cubicBezTo>
                <a:cubicBezTo>
                  <a:pt x="559" y="633"/>
                  <a:pt x="588" y="589"/>
                  <a:pt x="588" y="545"/>
                </a:cubicBezTo>
                <a:cubicBezTo>
                  <a:pt x="588" y="73"/>
                  <a:pt x="588" y="73"/>
                  <a:pt x="588" y="73"/>
                </a:cubicBezTo>
                <a:cubicBezTo>
                  <a:pt x="588" y="30"/>
                  <a:pt x="559" y="0"/>
                  <a:pt x="515" y="0"/>
                </a:cubicBezTo>
                <a:close/>
                <a:moveTo>
                  <a:pt x="544" y="545"/>
                </a:moveTo>
                <a:lnTo>
                  <a:pt x="544" y="545"/>
                </a:lnTo>
                <a:cubicBezTo>
                  <a:pt x="544" y="574"/>
                  <a:pt x="530" y="589"/>
                  <a:pt x="515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44" y="574"/>
                  <a:pt x="44" y="545"/>
                </a:cubicBezTo>
                <a:cubicBezTo>
                  <a:pt x="44" y="162"/>
                  <a:pt x="44" y="162"/>
                  <a:pt x="44" y="162"/>
                </a:cubicBezTo>
                <a:cubicBezTo>
                  <a:pt x="544" y="162"/>
                  <a:pt x="544" y="162"/>
                  <a:pt x="544" y="162"/>
                </a:cubicBezTo>
                <a:lnTo>
                  <a:pt x="544" y="545"/>
                </a:lnTo>
                <a:close/>
                <a:moveTo>
                  <a:pt x="544" y="118"/>
                </a:moveTo>
                <a:lnTo>
                  <a:pt x="544" y="118"/>
                </a:lnTo>
                <a:cubicBezTo>
                  <a:pt x="44" y="118"/>
                  <a:pt x="44" y="118"/>
                  <a:pt x="44" y="118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73" y="44"/>
                </a:cubicBezTo>
                <a:cubicBezTo>
                  <a:pt x="515" y="44"/>
                  <a:pt x="515" y="44"/>
                  <a:pt x="515" y="44"/>
                </a:cubicBezTo>
                <a:cubicBezTo>
                  <a:pt x="530" y="44"/>
                  <a:pt x="544" y="59"/>
                  <a:pt x="544" y="73"/>
                </a:cubicBezTo>
                <a:lnTo>
                  <a:pt x="544" y="118"/>
                </a:lnTo>
                <a:close/>
                <a:moveTo>
                  <a:pt x="294" y="353"/>
                </a:moveTo>
                <a:lnTo>
                  <a:pt x="294" y="353"/>
                </a:lnTo>
                <a:cubicBezTo>
                  <a:pt x="324" y="353"/>
                  <a:pt x="353" y="324"/>
                  <a:pt x="353" y="294"/>
                </a:cubicBezTo>
                <a:cubicBezTo>
                  <a:pt x="353" y="265"/>
                  <a:pt x="324" y="236"/>
                  <a:pt x="294" y="236"/>
                </a:cubicBezTo>
                <a:cubicBezTo>
                  <a:pt x="265" y="236"/>
                  <a:pt x="235" y="265"/>
                  <a:pt x="235" y="294"/>
                </a:cubicBezTo>
                <a:cubicBezTo>
                  <a:pt x="235" y="324"/>
                  <a:pt x="265" y="353"/>
                  <a:pt x="294" y="353"/>
                </a:cubicBezTo>
                <a:close/>
                <a:moveTo>
                  <a:pt x="279" y="280"/>
                </a:moveTo>
                <a:lnTo>
                  <a:pt x="279" y="280"/>
                </a:lnTo>
                <a:cubicBezTo>
                  <a:pt x="309" y="280"/>
                  <a:pt x="309" y="280"/>
                  <a:pt x="309" y="280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279" y="309"/>
                  <a:pt x="279" y="309"/>
                  <a:pt x="279" y="309"/>
                </a:cubicBezTo>
                <a:lnTo>
                  <a:pt x="279" y="280"/>
                </a:lnTo>
                <a:close/>
                <a:moveTo>
                  <a:pt x="132" y="515"/>
                </a:moveTo>
                <a:lnTo>
                  <a:pt x="132" y="515"/>
                </a:lnTo>
                <a:cubicBezTo>
                  <a:pt x="176" y="515"/>
                  <a:pt x="191" y="486"/>
                  <a:pt x="191" y="456"/>
                </a:cubicBezTo>
                <a:cubicBezTo>
                  <a:pt x="191" y="412"/>
                  <a:pt x="176" y="398"/>
                  <a:pt x="132" y="398"/>
                </a:cubicBezTo>
                <a:cubicBezTo>
                  <a:pt x="103" y="398"/>
                  <a:pt x="73" y="412"/>
                  <a:pt x="73" y="456"/>
                </a:cubicBezTo>
                <a:cubicBezTo>
                  <a:pt x="73" y="486"/>
                  <a:pt x="103" y="515"/>
                  <a:pt x="132" y="515"/>
                </a:cubicBezTo>
                <a:close/>
                <a:moveTo>
                  <a:pt x="117" y="427"/>
                </a:moveTo>
                <a:lnTo>
                  <a:pt x="117" y="427"/>
                </a:lnTo>
                <a:cubicBezTo>
                  <a:pt x="162" y="427"/>
                  <a:pt x="162" y="427"/>
                  <a:pt x="162" y="427"/>
                </a:cubicBezTo>
                <a:cubicBezTo>
                  <a:pt x="162" y="471"/>
                  <a:pt x="162" y="471"/>
                  <a:pt x="162" y="471"/>
                </a:cubicBezTo>
                <a:cubicBezTo>
                  <a:pt x="117" y="471"/>
                  <a:pt x="117" y="471"/>
                  <a:pt x="117" y="471"/>
                </a:cubicBezTo>
                <a:lnTo>
                  <a:pt x="117" y="427"/>
                </a:lnTo>
                <a:close/>
                <a:moveTo>
                  <a:pt x="132" y="353"/>
                </a:moveTo>
                <a:lnTo>
                  <a:pt x="132" y="353"/>
                </a:lnTo>
                <a:cubicBezTo>
                  <a:pt x="176" y="353"/>
                  <a:pt x="191" y="324"/>
                  <a:pt x="191" y="294"/>
                </a:cubicBezTo>
                <a:cubicBezTo>
                  <a:pt x="191" y="265"/>
                  <a:pt x="176" y="236"/>
                  <a:pt x="132" y="236"/>
                </a:cubicBezTo>
                <a:cubicBezTo>
                  <a:pt x="103" y="236"/>
                  <a:pt x="73" y="265"/>
                  <a:pt x="73" y="294"/>
                </a:cubicBezTo>
                <a:cubicBezTo>
                  <a:pt x="73" y="324"/>
                  <a:pt x="103" y="353"/>
                  <a:pt x="132" y="353"/>
                </a:cubicBezTo>
                <a:close/>
                <a:moveTo>
                  <a:pt x="117" y="280"/>
                </a:moveTo>
                <a:lnTo>
                  <a:pt x="117" y="280"/>
                </a:lnTo>
                <a:cubicBezTo>
                  <a:pt x="162" y="280"/>
                  <a:pt x="162" y="280"/>
                  <a:pt x="162" y="280"/>
                </a:cubicBezTo>
                <a:cubicBezTo>
                  <a:pt x="162" y="309"/>
                  <a:pt x="162" y="309"/>
                  <a:pt x="162" y="309"/>
                </a:cubicBezTo>
                <a:cubicBezTo>
                  <a:pt x="117" y="309"/>
                  <a:pt x="117" y="309"/>
                  <a:pt x="117" y="309"/>
                </a:cubicBezTo>
                <a:lnTo>
                  <a:pt x="117" y="280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77685" y="3485092"/>
            <a:ext cx="510115" cy="510116"/>
          </a:xfrm>
          <a:custGeom>
            <a:avLst/>
            <a:gdLst>
              <a:gd name="T0" fmla="*/ 106372 w 634"/>
              <a:gd name="T1" fmla="*/ 0 h 634"/>
              <a:gd name="T2" fmla="*/ 106372 w 634"/>
              <a:gd name="T3" fmla="*/ 0 h 634"/>
              <a:gd name="T4" fmla="*/ 95915 w 634"/>
              <a:gd name="T5" fmla="*/ 0 h 634"/>
              <a:gd name="T6" fmla="*/ 95915 w 634"/>
              <a:gd name="T7" fmla="*/ 21274 h 634"/>
              <a:gd name="T8" fmla="*/ 0 w 634"/>
              <a:gd name="T9" fmla="*/ 122234 h 634"/>
              <a:gd name="T10" fmla="*/ 106372 w 634"/>
              <a:gd name="T11" fmla="*/ 228241 h 634"/>
              <a:gd name="T12" fmla="*/ 196518 w 634"/>
              <a:gd name="T13" fmla="*/ 164420 h 634"/>
              <a:gd name="T14" fmla="*/ 212384 w 634"/>
              <a:gd name="T15" fmla="*/ 169829 h 634"/>
              <a:gd name="T16" fmla="*/ 228249 w 634"/>
              <a:gd name="T17" fmla="*/ 116825 h 634"/>
              <a:gd name="T18" fmla="*/ 106372 w 634"/>
              <a:gd name="T19" fmla="*/ 0 h 634"/>
              <a:gd name="T20" fmla="*/ 106372 w 634"/>
              <a:gd name="T21" fmla="*/ 212376 h 634"/>
              <a:gd name="T22" fmla="*/ 106372 w 634"/>
              <a:gd name="T23" fmla="*/ 212376 h 634"/>
              <a:gd name="T24" fmla="*/ 16226 w 634"/>
              <a:gd name="T25" fmla="*/ 122234 h 634"/>
              <a:gd name="T26" fmla="*/ 95915 w 634"/>
              <a:gd name="T27" fmla="*/ 37139 h 634"/>
              <a:gd name="T28" fmla="*/ 95915 w 634"/>
              <a:gd name="T29" fmla="*/ 132690 h 634"/>
              <a:gd name="T30" fmla="*/ 186061 w 634"/>
              <a:gd name="T31" fmla="*/ 159372 h 634"/>
              <a:gd name="T32" fmla="*/ 106372 w 634"/>
              <a:gd name="T33" fmla="*/ 212376 h 634"/>
              <a:gd name="T34" fmla="*/ 201927 w 634"/>
              <a:gd name="T35" fmla="*/ 153964 h 634"/>
              <a:gd name="T36" fmla="*/ 201927 w 634"/>
              <a:gd name="T37" fmla="*/ 153964 h 634"/>
              <a:gd name="T38" fmla="*/ 106372 w 634"/>
              <a:gd name="T39" fmla="*/ 122234 h 634"/>
              <a:gd name="T40" fmla="*/ 106372 w 634"/>
              <a:gd name="T41" fmla="*/ 15865 h 634"/>
              <a:gd name="T42" fmla="*/ 212384 w 634"/>
              <a:gd name="T43" fmla="*/ 116825 h 634"/>
              <a:gd name="T44" fmla="*/ 201927 w 634"/>
              <a:gd name="T45" fmla="*/ 153964 h 63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634" h="634">
                <a:moveTo>
                  <a:pt x="295" y="0"/>
                </a:moveTo>
                <a:lnTo>
                  <a:pt x="295" y="0"/>
                </a:lnTo>
                <a:cubicBezTo>
                  <a:pt x="266" y="0"/>
                  <a:pt x="266" y="0"/>
                  <a:pt x="266" y="0"/>
                </a:cubicBezTo>
                <a:cubicBezTo>
                  <a:pt x="266" y="59"/>
                  <a:pt x="266" y="59"/>
                  <a:pt x="266" y="59"/>
                </a:cubicBezTo>
                <a:cubicBezTo>
                  <a:pt x="118" y="73"/>
                  <a:pt x="0" y="191"/>
                  <a:pt x="0" y="339"/>
                </a:cubicBezTo>
                <a:cubicBezTo>
                  <a:pt x="0" y="501"/>
                  <a:pt x="133" y="633"/>
                  <a:pt x="295" y="633"/>
                </a:cubicBezTo>
                <a:cubicBezTo>
                  <a:pt x="412" y="633"/>
                  <a:pt x="501" y="560"/>
                  <a:pt x="545" y="456"/>
                </a:cubicBezTo>
                <a:cubicBezTo>
                  <a:pt x="589" y="471"/>
                  <a:pt x="589" y="471"/>
                  <a:pt x="589" y="471"/>
                </a:cubicBezTo>
                <a:cubicBezTo>
                  <a:pt x="619" y="442"/>
                  <a:pt x="633" y="383"/>
                  <a:pt x="633" y="324"/>
                </a:cubicBezTo>
                <a:cubicBezTo>
                  <a:pt x="633" y="147"/>
                  <a:pt x="471" y="0"/>
                  <a:pt x="295" y="0"/>
                </a:cubicBezTo>
                <a:close/>
                <a:moveTo>
                  <a:pt x="295" y="589"/>
                </a:moveTo>
                <a:lnTo>
                  <a:pt x="295" y="589"/>
                </a:lnTo>
                <a:cubicBezTo>
                  <a:pt x="148" y="589"/>
                  <a:pt x="45" y="486"/>
                  <a:pt x="45" y="339"/>
                </a:cubicBezTo>
                <a:cubicBezTo>
                  <a:pt x="45" y="221"/>
                  <a:pt x="148" y="118"/>
                  <a:pt x="266" y="103"/>
                </a:cubicBezTo>
                <a:cubicBezTo>
                  <a:pt x="266" y="368"/>
                  <a:pt x="266" y="368"/>
                  <a:pt x="266" y="368"/>
                </a:cubicBezTo>
                <a:cubicBezTo>
                  <a:pt x="516" y="442"/>
                  <a:pt x="516" y="442"/>
                  <a:pt x="516" y="442"/>
                </a:cubicBezTo>
                <a:cubicBezTo>
                  <a:pt x="471" y="530"/>
                  <a:pt x="383" y="589"/>
                  <a:pt x="295" y="589"/>
                </a:cubicBezTo>
                <a:close/>
                <a:moveTo>
                  <a:pt x="560" y="427"/>
                </a:moveTo>
                <a:lnTo>
                  <a:pt x="560" y="427"/>
                </a:lnTo>
                <a:cubicBezTo>
                  <a:pt x="295" y="339"/>
                  <a:pt x="295" y="339"/>
                  <a:pt x="295" y="339"/>
                </a:cubicBezTo>
                <a:cubicBezTo>
                  <a:pt x="295" y="44"/>
                  <a:pt x="295" y="44"/>
                  <a:pt x="295" y="44"/>
                </a:cubicBezTo>
                <a:cubicBezTo>
                  <a:pt x="457" y="44"/>
                  <a:pt x="589" y="177"/>
                  <a:pt x="589" y="324"/>
                </a:cubicBezTo>
                <a:cubicBezTo>
                  <a:pt x="589" y="368"/>
                  <a:pt x="575" y="398"/>
                  <a:pt x="560" y="427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58536" y="3485092"/>
            <a:ext cx="510117" cy="510116"/>
          </a:xfrm>
          <a:custGeom>
            <a:avLst/>
            <a:gdLst>
              <a:gd name="T0" fmla="*/ 111421 w 634"/>
              <a:gd name="T1" fmla="*/ 143507 h 634"/>
              <a:gd name="T2" fmla="*/ 111421 w 634"/>
              <a:gd name="T3" fmla="*/ 143507 h 634"/>
              <a:gd name="T4" fmla="*/ 121878 w 634"/>
              <a:gd name="T5" fmla="*/ 132690 h 634"/>
              <a:gd name="T6" fmla="*/ 121878 w 634"/>
              <a:gd name="T7" fmla="*/ 47595 h 634"/>
              <a:gd name="T8" fmla="*/ 111421 w 634"/>
              <a:gd name="T9" fmla="*/ 42547 h 634"/>
              <a:gd name="T10" fmla="*/ 106012 w 634"/>
              <a:gd name="T11" fmla="*/ 47595 h 634"/>
              <a:gd name="T12" fmla="*/ 106012 w 634"/>
              <a:gd name="T13" fmla="*/ 132690 h 634"/>
              <a:gd name="T14" fmla="*/ 111421 w 634"/>
              <a:gd name="T15" fmla="*/ 143507 h 634"/>
              <a:gd name="T16" fmla="*/ 153609 w 634"/>
              <a:gd name="T17" fmla="*/ 143507 h 634"/>
              <a:gd name="T18" fmla="*/ 153609 w 634"/>
              <a:gd name="T19" fmla="*/ 143507 h 634"/>
              <a:gd name="T20" fmla="*/ 164427 w 634"/>
              <a:gd name="T21" fmla="*/ 132690 h 634"/>
              <a:gd name="T22" fmla="*/ 164427 w 634"/>
              <a:gd name="T23" fmla="*/ 68869 h 634"/>
              <a:gd name="T24" fmla="*/ 153609 w 634"/>
              <a:gd name="T25" fmla="*/ 63821 h 634"/>
              <a:gd name="T26" fmla="*/ 148561 w 634"/>
              <a:gd name="T27" fmla="*/ 68869 h 634"/>
              <a:gd name="T28" fmla="*/ 148561 w 634"/>
              <a:gd name="T29" fmla="*/ 132690 h 634"/>
              <a:gd name="T30" fmla="*/ 153609 w 634"/>
              <a:gd name="T31" fmla="*/ 143507 h 634"/>
              <a:gd name="T32" fmla="*/ 68872 w 634"/>
              <a:gd name="T33" fmla="*/ 143507 h 634"/>
              <a:gd name="T34" fmla="*/ 68872 w 634"/>
              <a:gd name="T35" fmla="*/ 143507 h 634"/>
              <a:gd name="T36" fmla="*/ 79689 w 634"/>
              <a:gd name="T37" fmla="*/ 132690 h 634"/>
              <a:gd name="T38" fmla="*/ 79689 w 634"/>
              <a:gd name="T39" fmla="*/ 106008 h 634"/>
              <a:gd name="T40" fmla="*/ 68872 w 634"/>
              <a:gd name="T41" fmla="*/ 100960 h 634"/>
              <a:gd name="T42" fmla="*/ 63463 w 634"/>
              <a:gd name="T43" fmla="*/ 106008 h 634"/>
              <a:gd name="T44" fmla="*/ 63463 w 634"/>
              <a:gd name="T45" fmla="*/ 132690 h 634"/>
              <a:gd name="T46" fmla="*/ 68872 w 634"/>
              <a:gd name="T47" fmla="*/ 143507 h 634"/>
              <a:gd name="T48" fmla="*/ 0 w 634"/>
              <a:gd name="T49" fmla="*/ 0 h 634"/>
              <a:gd name="T50" fmla="*/ 0 w 634"/>
              <a:gd name="T51" fmla="*/ 0 h 634"/>
              <a:gd name="T52" fmla="*/ 0 w 634"/>
              <a:gd name="T53" fmla="*/ 15865 h 634"/>
              <a:gd name="T54" fmla="*/ 15866 w 634"/>
              <a:gd name="T55" fmla="*/ 15865 h 634"/>
              <a:gd name="T56" fmla="*/ 15866 w 634"/>
              <a:gd name="T57" fmla="*/ 148555 h 634"/>
              <a:gd name="T58" fmla="*/ 42188 w 634"/>
              <a:gd name="T59" fmla="*/ 175237 h 634"/>
              <a:gd name="T60" fmla="*/ 84738 w 634"/>
              <a:gd name="T61" fmla="*/ 175237 h 634"/>
              <a:gd name="T62" fmla="*/ 58415 w 634"/>
              <a:gd name="T63" fmla="*/ 228241 h 634"/>
              <a:gd name="T64" fmla="*/ 79689 w 634"/>
              <a:gd name="T65" fmla="*/ 228241 h 634"/>
              <a:gd name="T66" fmla="*/ 106012 w 634"/>
              <a:gd name="T67" fmla="*/ 175237 h 634"/>
              <a:gd name="T68" fmla="*/ 121878 w 634"/>
              <a:gd name="T69" fmla="*/ 175237 h 634"/>
              <a:gd name="T70" fmla="*/ 148561 w 634"/>
              <a:gd name="T71" fmla="*/ 228241 h 634"/>
              <a:gd name="T72" fmla="*/ 169836 w 634"/>
              <a:gd name="T73" fmla="*/ 228241 h 634"/>
              <a:gd name="T74" fmla="*/ 143152 w 634"/>
              <a:gd name="T75" fmla="*/ 175237 h 634"/>
              <a:gd name="T76" fmla="*/ 185701 w 634"/>
              <a:gd name="T77" fmla="*/ 175237 h 634"/>
              <a:gd name="T78" fmla="*/ 212024 w 634"/>
              <a:gd name="T79" fmla="*/ 148555 h 634"/>
              <a:gd name="T80" fmla="*/ 212024 w 634"/>
              <a:gd name="T81" fmla="*/ 15865 h 634"/>
              <a:gd name="T82" fmla="*/ 228250 w 634"/>
              <a:gd name="T83" fmla="*/ 15865 h 634"/>
              <a:gd name="T84" fmla="*/ 228250 w 634"/>
              <a:gd name="T85" fmla="*/ 0 h 634"/>
              <a:gd name="T86" fmla="*/ 0 w 634"/>
              <a:gd name="T87" fmla="*/ 0 h 634"/>
              <a:gd name="T88" fmla="*/ 196158 w 634"/>
              <a:gd name="T89" fmla="*/ 148555 h 634"/>
              <a:gd name="T90" fmla="*/ 196158 w 634"/>
              <a:gd name="T91" fmla="*/ 148555 h 634"/>
              <a:gd name="T92" fmla="*/ 185701 w 634"/>
              <a:gd name="T93" fmla="*/ 164420 h 634"/>
              <a:gd name="T94" fmla="*/ 42188 w 634"/>
              <a:gd name="T95" fmla="*/ 164420 h 634"/>
              <a:gd name="T96" fmla="*/ 26323 w 634"/>
              <a:gd name="T97" fmla="*/ 148555 h 634"/>
              <a:gd name="T98" fmla="*/ 26323 w 634"/>
              <a:gd name="T99" fmla="*/ 15865 h 634"/>
              <a:gd name="T100" fmla="*/ 196158 w 634"/>
              <a:gd name="T101" fmla="*/ 15865 h 634"/>
              <a:gd name="T102" fmla="*/ 196158 w 634"/>
              <a:gd name="T103" fmla="*/ 148555 h 634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634" h="634">
                <a:moveTo>
                  <a:pt x="309" y="398"/>
                </a:moveTo>
                <a:lnTo>
                  <a:pt x="309" y="398"/>
                </a:lnTo>
                <a:cubicBezTo>
                  <a:pt x="324" y="398"/>
                  <a:pt x="338" y="383"/>
                  <a:pt x="338" y="368"/>
                </a:cubicBezTo>
                <a:cubicBezTo>
                  <a:pt x="338" y="132"/>
                  <a:pt x="338" y="132"/>
                  <a:pt x="338" y="132"/>
                </a:cubicBezTo>
                <a:cubicBezTo>
                  <a:pt x="338" y="132"/>
                  <a:pt x="324" y="118"/>
                  <a:pt x="309" y="118"/>
                </a:cubicBezTo>
                <a:lnTo>
                  <a:pt x="294" y="132"/>
                </a:lnTo>
                <a:cubicBezTo>
                  <a:pt x="294" y="368"/>
                  <a:pt x="294" y="368"/>
                  <a:pt x="294" y="368"/>
                </a:cubicBezTo>
                <a:cubicBezTo>
                  <a:pt x="294" y="383"/>
                  <a:pt x="309" y="398"/>
                  <a:pt x="309" y="398"/>
                </a:cubicBezTo>
                <a:close/>
                <a:moveTo>
                  <a:pt x="426" y="398"/>
                </a:moveTo>
                <a:lnTo>
                  <a:pt x="426" y="398"/>
                </a:lnTo>
                <a:cubicBezTo>
                  <a:pt x="442" y="398"/>
                  <a:pt x="456" y="383"/>
                  <a:pt x="456" y="368"/>
                </a:cubicBezTo>
                <a:cubicBezTo>
                  <a:pt x="456" y="191"/>
                  <a:pt x="456" y="191"/>
                  <a:pt x="456" y="191"/>
                </a:cubicBezTo>
                <a:cubicBezTo>
                  <a:pt x="456" y="191"/>
                  <a:pt x="442" y="177"/>
                  <a:pt x="426" y="177"/>
                </a:cubicBezTo>
                <a:lnTo>
                  <a:pt x="412" y="191"/>
                </a:lnTo>
                <a:cubicBezTo>
                  <a:pt x="412" y="368"/>
                  <a:pt x="412" y="368"/>
                  <a:pt x="412" y="368"/>
                </a:cubicBezTo>
                <a:cubicBezTo>
                  <a:pt x="412" y="383"/>
                  <a:pt x="426" y="398"/>
                  <a:pt x="426" y="398"/>
                </a:cubicBezTo>
                <a:close/>
                <a:moveTo>
                  <a:pt x="191" y="398"/>
                </a:moveTo>
                <a:lnTo>
                  <a:pt x="191" y="398"/>
                </a:lnTo>
                <a:cubicBezTo>
                  <a:pt x="206" y="398"/>
                  <a:pt x="221" y="383"/>
                  <a:pt x="221" y="368"/>
                </a:cubicBezTo>
                <a:cubicBezTo>
                  <a:pt x="221" y="294"/>
                  <a:pt x="221" y="294"/>
                  <a:pt x="221" y="294"/>
                </a:cubicBezTo>
                <a:cubicBezTo>
                  <a:pt x="221" y="280"/>
                  <a:pt x="206" y="280"/>
                  <a:pt x="191" y="280"/>
                </a:cubicBezTo>
                <a:cubicBezTo>
                  <a:pt x="191" y="280"/>
                  <a:pt x="176" y="280"/>
                  <a:pt x="176" y="294"/>
                </a:cubicBezTo>
                <a:cubicBezTo>
                  <a:pt x="176" y="368"/>
                  <a:pt x="176" y="368"/>
                  <a:pt x="176" y="368"/>
                </a:cubicBezTo>
                <a:cubicBezTo>
                  <a:pt x="176" y="383"/>
                  <a:pt x="191" y="398"/>
                  <a:pt x="191" y="398"/>
                </a:cubicBezTo>
                <a:close/>
                <a:moveTo>
                  <a:pt x="0" y="0"/>
                </a:moveTo>
                <a:lnTo>
                  <a:pt x="0" y="0"/>
                </a:lnTo>
                <a:cubicBezTo>
                  <a:pt x="0" y="44"/>
                  <a:pt x="0" y="44"/>
                  <a:pt x="0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73"/>
                  <a:pt x="44" y="412"/>
                  <a:pt x="44" y="412"/>
                </a:cubicBezTo>
                <a:cubicBezTo>
                  <a:pt x="44" y="456"/>
                  <a:pt x="73" y="486"/>
                  <a:pt x="117" y="486"/>
                </a:cubicBezTo>
                <a:cubicBezTo>
                  <a:pt x="235" y="486"/>
                  <a:pt x="235" y="486"/>
                  <a:pt x="235" y="486"/>
                </a:cubicBezTo>
                <a:cubicBezTo>
                  <a:pt x="162" y="633"/>
                  <a:pt x="162" y="633"/>
                  <a:pt x="162" y="633"/>
                </a:cubicBezTo>
                <a:cubicBezTo>
                  <a:pt x="221" y="633"/>
                  <a:pt x="221" y="633"/>
                  <a:pt x="221" y="633"/>
                </a:cubicBezTo>
                <a:cubicBezTo>
                  <a:pt x="294" y="486"/>
                  <a:pt x="294" y="486"/>
                  <a:pt x="294" y="486"/>
                </a:cubicBezTo>
                <a:cubicBezTo>
                  <a:pt x="338" y="486"/>
                  <a:pt x="338" y="486"/>
                  <a:pt x="338" y="486"/>
                </a:cubicBezTo>
                <a:cubicBezTo>
                  <a:pt x="412" y="633"/>
                  <a:pt x="412" y="633"/>
                  <a:pt x="412" y="633"/>
                </a:cubicBezTo>
                <a:cubicBezTo>
                  <a:pt x="471" y="633"/>
                  <a:pt x="471" y="633"/>
                  <a:pt x="471" y="633"/>
                </a:cubicBezTo>
                <a:cubicBezTo>
                  <a:pt x="397" y="486"/>
                  <a:pt x="397" y="486"/>
                  <a:pt x="397" y="486"/>
                </a:cubicBezTo>
                <a:cubicBezTo>
                  <a:pt x="515" y="486"/>
                  <a:pt x="515" y="486"/>
                  <a:pt x="515" y="486"/>
                </a:cubicBezTo>
                <a:cubicBezTo>
                  <a:pt x="559" y="486"/>
                  <a:pt x="588" y="456"/>
                  <a:pt x="588" y="412"/>
                </a:cubicBezTo>
                <a:cubicBezTo>
                  <a:pt x="588" y="412"/>
                  <a:pt x="588" y="73"/>
                  <a:pt x="588" y="44"/>
                </a:cubicBezTo>
                <a:cubicBezTo>
                  <a:pt x="633" y="44"/>
                  <a:pt x="633" y="44"/>
                  <a:pt x="633" y="44"/>
                </a:cubicBezTo>
                <a:cubicBezTo>
                  <a:pt x="633" y="0"/>
                  <a:pt x="633" y="0"/>
                  <a:pt x="633" y="0"/>
                </a:cubicBezTo>
                <a:lnTo>
                  <a:pt x="0" y="0"/>
                </a:lnTo>
                <a:close/>
                <a:moveTo>
                  <a:pt x="544" y="412"/>
                </a:moveTo>
                <a:lnTo>
                  <a:pt x="544" y="412"/>
                </a:lnTo>
                <a:cubicBezTo>
                  <a:pt x="544" y="442"/>
                  <a:pt x="530" y="456"/>
                  <a:pt x="515" y="456"/>
                </a:cubicBezTo>
                <a:cubicBezTo>
                  <a:pt x="117" y="456"/>
                  <a:pt x="117" y="456"/>
                  <a:pt x="117" y="456"/>
                </a:cubicBezTo>
                <a:cubicBezTo>
                  <a:pt x="88" y="456"/>
                  <a:pt x="73" y="442"/>
                  <a:pt x="73" y="412"/>
                </a:cubicBezTo>
                <a:cubicBezTo>
                  <a:pt x="73" y="412"/>
                  <a:pt x="73" y="59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44" y="73"/>
                  <a:pt x="544" y="412"/>
                  <a:pt x="544" y="412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15584" y="3485092"/>
            <a:ext cx="353483" cy="474134"/>
          </a:xfrm>
          <a:custGeom>
            <a:avLst/>
            <a:gdLst>
              <a:gd name="T0" fmla="*/ 126231 w 443"/>
              <a:gd name="T1" fmla="*/ 0 h 590"/>
              <a:gd name="T2" fmla="*/ 126231 w 443"/>
              <a:gd name="T3" fmla="*/ 0 h 590"/>
              <a:gd name="T4" fmla="*/ 31826 w 443"/>
              <a:gd name="T5" fmla="*/ 0 h 590"/>
              <a:gd name="T6" fmla="*/ 0 w 443"/>
              <a:gd name="T7" fmla="*/ 26290 h 590"/>
              <a:gd name="T8" fmla="*/ 0 w 443"/>
              <a:gd name="T9" fmla="*/ 185467 h 590"/>
              <a:gd name="T10" fmla="*/ 31826 w 443"/>
              <a:gd name="T11" fmla="*/ 212117 h 590"/>
              <a:gd name="T12" fmla="*/ 79029 w 443"/>
              <a:gd name="T13" fmla="*/ 164220 h 590"/>
              <a:gd name="T14" fmla="*/ 126231 w 443"/>
              <a:gd name="T15" fmla="*/ 212117 h 590"/>
              <a:gd name="T16" fmla="*/ 158057 w 443"/>
              <a:gd name="T17" fmla="*/ 185467 h 590"/>
              <a:gd name="T18" fmla="*/ 158057 w 443"/>
              <a:gd name="T19" fmla="*/ 26290 h 590"/>
              <a:gd name="T20" fmla="*/ 126231 w 443"/>
              <a:gd name="T21" fmla="*/ 0 h 590"/>
              <a:gd name="T22" fmla="*/ 142323 w 443"/>
              <a:gd name="T23" fmla="*/ 185467 h 590"/>
              <a:gd name="T24" fmla="*/ 142323 w 443"/>
              <a:gd name="T25" fmla="*/ 185467 h 590"/>
              <a:gd name="T26" fmla="*/ 126231 w 443"/>
              <a:gd name="T27" fmla="*/ 196271 h 590"/>
              <a:gd name="T28" fmla="*/ 79029 w 443"/>
              <a:gd name="T29" fmla="*/ 148374 h 590"/>
              <a:gd name="T30" fmla="*/ 31826 w 443"/>
              <a:gd name="T31" fmla="*/ 196271 h 590"/>
              <a:gd name="T32" fmla="*/ 15734 w 443"/>
              <a:gd name="T33" fmla="*/ 185467 h 590"/>
              <a:gd name="T34" fmla="*/ 15734 w 443"/>
              <a:gd name="T35" fmla="*/ 26290 h 590"/>
              <a:gd name="T36" fmla="*/ 31826 w 443"/>
              <a:gd name="T37" fmla="*/ 15846 h 590"/>
              <a:gd name="T38" fmla="*/ 126231 w 443"/>
              <a:gd name="T39" fmla="*/ 15846 h 590"/>
              <a:gd name="T40" fmla="*/ 142323 w 443"/>
              <a:gd name="T41" fmla="*/ 26290 h 590"/>
              <a:gd name="T42" fmla="*/ 142323 w 443"/>
              <a:gd name="T43" fmla="*/ 185467 h 59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443" h="590">
                <a:moveTo>
                  <a:pt x="353" y="0"/>
                </a:moveTo>
                <a:lnTo>
                  <a:pt x="353" y="0"/>
                </a:lnTo>
                <a:cubicBezTo>
                  <a:pt x="89" y="0"/>
                  <a:pt x="89" y="0"/>
                  <a:pt x="89" y="0"/>
                </a:cubicBezTo>
                <a:cubicBezTo>
                  <a:pt x="44" y="0"/>
                  <a:pt x="0" y="30"/>
                  <a:pt x="0" y="73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60"/>
                  <a:pt x="44" y="589"/>
                  <a:pt x="89" y="589"/>
                </a:cubicBezTo>
                <a:cubicBezTo>
                  <a:pt x="221" y="456"/>
                  <a:pt x="221" y="456"/>
                  <a:pt x="221" y="456"/>
                </a:cubicBezTo>
                <a:cubicBezTo>
                  <a:pt x="353" y="589"/>
                  <a:pt x="353" y="589"/>
                  <a:pt x="353" y="589"/>
                </a:cubicBezTo>
                <a:cubicBezTo>
                  <a:pt x="398" y="589"/>
                  <a:pt x="442" y="560"/>
                  <a:pt x="442" y="515"/>
                </a:cubicBezTo>
                <a:cubicBezTo>
                  <a:pt x="442" y="73"/>
                  <a:pt x="442" y="73"/>
                  <a:pt x="442" y="73"/>
                </a:cubicBezTo>
                <a:cubicBezTo>
                  <a:pt x="442" y="30"/>
                  <a:pt x="398" y="0"/>
                  <a:pt x="353" y="0"/>
                </a:cubicBezTo>
                <a:close/>
                <a:moveTo>
                  <a:pt x="398" y="515"/>
                </a:moveTo>
                <a:lnTo>
                  <a:pt x="398" y="515"/>
                </a:lnTo>
                <a:cubicBezTo>
                  <a:pt x="398" y="530"/>
                  <a:pt x="383" y="545"/>
                  <a:pt x="353" y="545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89" y="545"/>
                  <a:pt x="89" y="545"/>
                  <a:pt x="89" y="545"/>
                </a:cubicBezTo>
                <a:cubicBezTo>
                  <a:pt x="59" y="545"/>
                  <a:pt x="44" y="530"/>
                  <a:pt x="44" y="515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89" y="44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83" y="44"/>
                  <a:pt x="398" y="59"/>
                  <a:pt x="398" y="73"/>
                </a:cubicBezTo>
                <a:lnTo>
                  <a:pt x="398" y="515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6001" y="3485092"/>
            <a:ext cx="510117" cy="510116"/>
          </a:xfrm>
          <a:custGeom>
            <a:avLst/>
            <a:gdLst>
              <a:gd name="T0" fmla="*/ 201928 w 634"/>
              <a:gd name="T1" fmla="*/ 26322 h 634"/>
              <a:gd name="T2" fmla="*/ 201928 w 634"/>
              <a:gd name="T3" fmla="*/ 26322 h 634"/>
              <a:gd name="T4" fmla="*/ 100964 w 634"/>
              <a:gd name="T5" fmla="*/ 26322 h 634"/>
              <a:gd name="T6" fmla="*/ 74641 w 634"/>
              <a:gd name="T7" fmla="*/ 0 h 634"/>
              <a:gd name="T8" fmla="*/ 32092 w 634"/>
              <a:gd name="T9" fmla="*/ 0 h 634"/>
              <a:gd name="T10" fmla="*/ 0 w 634"/>
              <a:gd name="T11" fmla="*/ 26322 h 634"/>
              <a:gd name="T12" fmla="*/ 0 w 634"/>
              <a:gd name="T13" fmla="*/ 196511 h 634"/>
              <a:gd name="T14" fmla="*/ 32092 w 634"/>
              <a:gd name="T15" fmla="*/ 228241 h 634"/>
              <a:gd name="T16" fmla="*/ 201928 w 634"/>
              <a:gd name="T17" fmla="*/ 228241 h 634"/>
              <a:gd name="T18" fmla="*/ 228250 w 634"/>
              <a:gd name="T19" fmla="*/ 196511 h 634"/>
              <a:gd name="T20" fmla="*/ 228250 w 634"/>
              <a:gd name="T21" fmla="*/ 58412 h 634"/>
              <a:gd name="T22" fmla="*/ 201928 w 634"/>
              <a:gd name="T23" fmla="*/ 26322 h 634"/>
              <a:gd name="T24" fmla="*/ 212385 w 634"/>
              <a:gd name="T25" fmla="*/ 196511 h 634"/>
              <a:gd name="T26" fmla="*/ 212385 w 634"/>
              <a:gd name="T27" fmla="*/ 196511 h 634"/>
              <a:gd name="T28" fmla="*/ 201928 w 634"/>
              <a:gd name="T29" fmla="*/ 212376 h 634"/>
              <a:gd name="T30" fmla="*/ 32092 w 634"/>
              <a:gd name="T31" fmla="*/ 212376 h 634"/>
              <a:gd name="T32" fmla="*/ 16226 w 634"/>
              <a:gd name="T33" fmla="*/ 196511 h 634"/>
              <a:gd name="T34" fmla="*/ 16226 w 634"/>
              <a:gd name="T35" fmla="*/ 85095 h 634"/>
              <a:gd name="T36" fmla="*/ 212385 w 634"/>
              <a:gd name="T37" fmla="*/ 85095 h 634"/>
              <a:gd name="T38" fmla="*/ 212385 w 634"/>
              <a:gd name="T39" fmla="*/ 196511 h 634"/>
              <a:gd name="T40" fmla="*/ 212385 w 634"/>
              <a:gd name="T41" fmla="*/ 68869 h 634"/>
              <a:gd name="T42" fmla="*/ 212385 w 634"/>
              <a:gd name="T43" fmla="*/ 68869 h 634"/>
              <a:gd name="T44" fmla="*/ 16226 w 634"/>
              <a:gd name="T45" fmla="*/ 68869 h 634"/>
              <a:gd name="T46" fmla="*/ 16226 w 634"/>
              <a:gd name="T47" fmla="*/ 26322 h 634"/>
              <a:gd name="T48" fmla="*/ 32092 w 634"/>
              <a:gd name="T49" fmla="*/ 15865 h 634"/>
              <a:gd name="T50" fmla="*/ 74641 w 634"/>
              <a:gd name="T51" fmla="*/ 15865 h 634"/>
              <a:gd name="T52" fmla="*/ 85098 w 634"/>
              <a:gd name="T53" fmla="*/ 26322 h 634"/>
              <a:gd name="T54" fmla="*/ 85098 w 634"/>
              <a:gd name="T55" fmla="*/ 42547 h 634"/>
              <a:gd name="T56" fmla="*/ 201928 w 634"/>
              <a:gd name="T57" fmla="*/ 42547 h 634"/>
              <a:gd name="T58" fmla="*/ 212385 w 634"/>
              <a:gd name="T59" fmla="*/ 58412 h 634"/>
              <a:gd name="T60" fmla="*/ 212385 w 634"/>
              <a:gd name="T61" fmla="*/ 68869 h 63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634" h="634">
                <a:moveTo>
                  <a:pt x="560" y="73"/>
                </a:moveTo>
                <a:lnTo>
                  <a:pt x="560" y="73"/>
                </a:lnTo>
                <a:cubicBezTo>
                  <a:pt x="280" y="73"/>
                  <a:pt x="280" y="73"/>
                  <a:pt x="280" y="73"/>
                </a:cubicBezTo>
                <a:cubicBezTo>
                  <a:pt x="280" y="30"/>
                  <a:pt x="251" y="0"/>
                  <a:pt x="207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33"/>
                  <a:pt x="89" y="633"/>
                </a:cubicBezTo>
                <a:cubicBezTo>
                  <a:pt x="560" y="633"/>
                  <a:pt x="560" y="633"/>
                  <a:pt x="560" y="633"/>
                </a:cubicBezTo>
                <a:cubicBezTo>
                  <a:pt x="604" y="633"/>
                  <a:pt x="633" y="589"/>
                  <a:pt x="633" y="545"/>
                </a:cubicBezTo>
                <a:cubicBezTo>
                  <a:pt x="633" y="162"/>
                  <a:pt x="633" y="162"/>
                  <a:pt x="633" y="162"/>
                </a:cubicBezTo>
                <a:cubicBezTo>
                  <a:pt x="633" y="118"/>
                  <a:pt x="604" y="73"/>
                  <a:pt x="560" y="73"/>
                </a:cubicBezTo>
                <a:close/>
                <a:moveTo>
                  <a:pt x="589" y="545"/>
                </a:moveTo>
                <a:lnTo>
                  <a:pt x="589" y="545"/>
                </a:lnTo>
                <a:cubicBezTo>
                  <a:pt x="589" y="574"/>
                  <a:pt x="575" y="589"/>
                  <a:pt x="560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74"/>
                  <a:pt x="45" y="545"/>
                </a:cubicBezTo>
                <a:cubicBezTo>
                  <a:pt x="45" y="236"/>
                  <a:pt x="45" y="236"/>
                  <a:pt x="45" y="236"/>
                </a:cubicBezTo>
                <a:cubicBezTo>
                  <a:pt x="589" y="236"/>
                  <a:pt x="589" y="236"/>
                  <a:pt x="589" y="236"/>
                </a:cubicBezTo>
                <a:lnTo>
                  <a:pt x="589" y="545"/>
                </a:lnTo>
                <a:close/>
                <a:moveTo>
                  <a:pt x="589" y="191"/>
                </a:moveTo>
                <a:lnTo>
                  <a:pt x="589" y="191"/>
                </a:lnTo>
                <a:cubicBezTo>
                  <a:pt x="45" y="191"/>
                  <a:pt x="45" y="191"/>
                  <a:pt x="45" y="191"/>
                </a:cubicBezTo>
                <a:cubicBezTo>
                  <a:pt x="45" y="73"/>
                  <a:pt x="45" y="73"/>
                  <a:pt x="45" y="73"/>
                </a:cubicBezTo>
                <a:cubicBezTo>
                  <a:pt x="45" y="59"/>
                  <a:pt x="59" y="44"/>
                  <a:pt x="89" y="44"/>
                </a:cubicBezTo>
                <a:cubicBezTo>
                  <a:pt x="207" y="44"/>
                  <a:pt x="207" y="44"/>
                  <a:pt x="207" y="44"/>
                </a:cubicBezTo>
                <a:cubicBezTo>
                  <a:pt x="221" y="44"/>
                  <a:pt x="236" y="59"/>
                  <a:pt x="236" y="73"/>
                </a:cubicBezTo>
                <a:cubicBezTo>
                  <a:pt x="236" y="118"/>
                  <a:pt x="236" y="118"/>
                  <a:pt x="236" y="118"/>
                </a:cubicBezTo>
                <a:cubicBezTo>
                  <a:pt x="560" y="118"/>
                  <a:pt x="560" y="118"/>
                  <a:pt x="560" y="118"/>
                </a:cubicBezTo>
                <a:cubicBezTo>
                  <a:pt x="575" y="118"/>
                  <a:pt x="589" y="132"/>
                  <a:pt x="589" y="162"/>
                </a:cubicBezTo>
                <a:lnTo>
                  <a:pt x="589" y="191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11668" y="3485092"/>
            <a:ext cx="474134" cy="510116"/>
          </a:xfrm>
          <a:custGeom>
            <a:avLst/>
            <a:gdLst>
              <a:gd name="T0" fmla="*/ 185834 w 590"/>
              <a:gd name="T1" fmla="*/ 0 h 634"/>
              <a:gd name="T2" fmla="*/ 185834 w 590"/>
              <a:gd name="T3" fmla="*/ 0 h 634"/>
              <a:gd name="T4" fmla="*/ 32053 w 590"/>
              <a:gd name="T5" fmla="*/ 0 h 634"/>
              <a:gd name="T6" fmla="*/ 0 w 590"/>
              <a:gd name="T7" fmla="*/ 26322 h 634"/>
              <a:gd name="T8" fmla="*/ 0 w 590"/>
              <a:gd name="T9" fmla="*/ 196511 h 634"/>
              <a:gd name="T10" fmla="*/ 32053 w 590"/>
              <a:gd name="T11" fmla="*/ 228241 h 634"/>
              <a:gd name="T12" fmla="*/ 185834 w 590"/>
              <a:gd name="T13" fmla="*/ 228241 h 634"/>
              <a:gd name="T14" fmla="*/ 212125 w 590"/>
              <a:gd name="T15" fmla="*/ 196511 h 634"/>
              <a:gd name="T16" fmla="*/ 212125 w 590"/>
              <a:gd name="T17" fmla="*/ 26322 h 634"/>
              <a:gd name="T18" fmla="*/ 185834 w 590"/>
              <a:gd name="T19" fmla="*/ 0 h 634"/>
              <a:gd name="T20" fmla="*/ 32053 w 590"/>
              <a:gd name="T21" fmla="*/ 15865 h 634"/>
              <a:gd name="T22" fmla="*/ 32053 w 590"/>
              <a:gd name="T23" fmla="*/ 15865 h 634"/>
              <a:gd name="T24" fmla="*/ 185834 w 590"/>
              <a:gd name="T25" fmla="*/ 15865 h 634"/>
              <a:gd name="T26" fmla="*/ 190876 w 590"/>
              <a:gd name="T27" fmla="*/ 15865 h 634"/>
              <a:gd name="T28" fmla="*/ 164586 w 590"/>
              <a:gd name="T29" fmla="*/ 42547 h 634"/>
              <a:gd name="T30" fmla="*/ 53301 w 590"/>
              <a:gd name="T31" fmla="*/ 42547 h 634"/>
              <a:gd name="T32" fmla="*/ 21249 w 590"/>
              <a:gd name="T33" fmla="*/ 15865 h 634"/>
              <a:gd name="T34" fmla="*/ 32053 w 590"/>
              <a:gd name="T35" fmla="*/ 15865 h 634"/>
              <a:gd name="T36" fmla="*/ 201681 w 590"/>
              <a:gd name="T37" fmla="*/ 196511 h 634"/>
              <a:gd name="T38" fmla="*/ 201681 w 590"/>
              <a:gd name="T39" fmla="*/ 196511 h 634"/>
              <a:gd name="T40" fmla="*/ 185834 w 590"/>
              <a:gd name="T41" fmla="*/ 212376 h 634"/>
              <a:gd name="T42" fmla="*/ 32053 w 590"/>
              <a:gd name="T43" fmla="*/ 212376 h 634"/>
              <a:gd name="T44" fmla="*/ 15846 w 590"/>
              <a:gd name="T45" fmla="*/ 196511 h 634"/>
              <a:gd name="T46" fmla="*/ 15846 w 590"/>
              <a:gd name="T47" fmla="*/ 32091 h 634"/>
              <a:gd name="T48" fmla="*/ 42497 w 590"/>
              <a:gd name="T49" fmla="*/ 58412 h 634"/>
              <a:gd name="T50" fmla="*/ 169628 w 590"/>
              <a:gd name="T51" fmla="*/ 58412 h 634"/>
              <a:gd name="T52" fmla="*/ 201681 w 590"/>
              <a:gd name="T53" fmla="*/ 32091 h 634"/>
              <a:gd name="T54" fmla="*/ 201681 w 590"/>
              <a:gd name="T55" fmla="*/ 196511 h 63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90" h="634">
                <a:moveTo>
                  <a:pt x="516" y="0"/>
                </a:moveTo>
                <a:lnTo>
                  <a:pt x="516" y="0"/>
                </a:lnTo>
                <a:cubicBezTo>
                  <a:pt x="89" y="0"/>
                  <a:pt x="89" y="0"/>
                  <a:pt x="89" y="0"/>
                </a:cubicBezTo>
                <a:cubicBezTo>
                  <a:pt x="44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4" y="633"/>
                  <a:pt x="89" y="633"/>
                </a:cubicBezTo>
                <a:cubicBezTo>
                  <a:pt x="516" y="633"/>
                  <a:pt x="516" y="633"/>
                  <a:pt x="516" y="633"/>
                </a:cubicBezTo>
                <a:cubicBezTo>
                  <a:pt x="560" y="633"/>
                  <a:pt x="589" y="589"/>
                  <a:pt x="589" y="545"/>
                </a:cubicBezTo>
                <a:cubicBezTo>
                  <a:pt x="589" y="73"/>
                  <a:pt x="589" y="73"/>
                  <a:pt x="589" y="73"/>
                </a:cubicBezTo>
                <a:cubicBezTo>
                  <a:pt x="589" y="30"/>
                  <a:pt x="560" y="0"/>
                  <a:pt x="516" y="0"/>
                </a:cubicBezTo>
                <a:close/>
                <a:moveTo>
                  <a:pt x="89" y="44"/>
                </a:moveTo>
                <a:lnTo>
                  <a:pt x="89" y="44"/>
                </a:lnTo>
                <a:cubicBezTo>
                  <a:pt x="516" y="44"/>
                  <a:pt x="516" y="44"/>
                  <a:pt x="516" y="44"/>
                </a:cubicBezTo>
                <a:cubicBezTo>
                  <a:pt x="530" y="44"/>
                  <a:pt x="530" y="44"/>
                  <a:pt x="530" y="44"/>
                </a:cubicBezTo>
                <a:cubicBezTo>
                  <a:pt x="457" y="118"/>
                  <a:pt x="457" y="118"/>
                  <a:pt x="457" y="118"/>
                </a:cubicBezTo>
                <a:cubicBezTo>
                  <a:pt x="148" y="118"/>
                  <a:pt x="148" y="118"/>
                  <a:pt x="148" y="118"/>
                </a:cubicBezTo>
                <a:cubicBezTo>
                  <a:pt x="59" y="44"/>
                  <a:pt x="59" y="44"/>
                  <a:pt x="59" y="44"/>
                </a:cubicBezTo>
                <a:cubicBezTo>
                  <a:pt x="74" y="44"/>
                  <a:pt x="74" y="44"/>
                  <a:pt x="89" y="44"/>
                </a:cubicBezTo>
                <a:close/>
                <a:moveTo>
                  <a:pt x="560" y="545"/>
                </a:moveTo>
                <a:lnTo>
                  <a:pt x="560" y="545"/>
                </a:lnTo>
                <a:cubicBezTo>
                  <a:pt x="560" y="574"/>
                  <a:pt x="530" y="589"/>
                  <a:pt x="516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4" y="574"/>
                  <a:pt x="44" y="545"/>
                </a:cubicBezTo>
                <a:cubicBezTo>
                  <a:pt x="44" y="89"/>
                  <a:pt x="44" y="89"/>
                  <a:pt x="44" y="89"/>
                </a:cubicBezTo>
                <a:cubicBezTo>
                  <a:pt x="118" y="162"/>
                  <a:pt x="118" y="162"/>
                  <a:pt x="118" y="162"/>
                </a:cubicBezTo>
                <a:cubicBezTo>
                  <a:pt x="471" y="162"/>
                  <a:pt x="471" y="162"/>
                  <a:pt x="471" y="162"/>
                </a:cubicBezTo>
                <a:cubicBezTo>
                  <a:pt x="560" y="89"/>
                  <a:pt x="560" y="89"/>
                  <a:pt x="560" y="89"/>
                </a:cubicBezTo>
                <a:lnTo>
                  <a:pt x="560" y="545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96752" y="3521079"/>
            <a:ext cx="461433" cy="463550"/>
          </a:xfrm>
          <a:custGeom>
            <a:avLst/>
            <a:gdLst>
              <a:gd name="T0" fmla="*/ 195644 w 575"/>
              <a:gd name="T1" fmla="*/ 79703 h 576"/>
              <a:gd name="T2" fmla="*/ 195644 w 575"/>
              <a:gd name="T3" fmla="*/ 79703 h 576"/>
              <a:gd name="T4" fmla="*/ 95305 w 575"/>
              <a:gd name="T5" fmla="*/ 175276 h 576"/>
              <a:gd name="T6" fmla="*/ 31648 w 575"/>
              <a:gd name="T7" fmla="*/ 175276 h 576"/>
              <a:gd name="T8" fmla="*/ 31648 w 575"/>
              <a:gd name="T9" fmla="*/ 116850 h 576"/>
              <a:gd name="T10" fmla="*/ 121558 w 575"/>
              <a:gd name="T11" fmla="*/ 26688 h 576"/>
              <a:gd name="T12" fmla="*/ 163996 w 575"/>
              <a:gd name="T13" fmla="*/ 26688 h 576"/>
              <a:gd name="T14" fmla="*/ 163996 w 575"/>
              <a:gd name="T15" fmla="*/ 69245 h 576"/>
              <a:gd name="T16" fmla="*/ 74086 w 575"/>
              <a:gd name="T17" fmla="*/ 159407 h 576"/>
              <a:gd name="T18" fmla="*/ 52867 w 575"/>
              <a:gd name="T19" fmla="*/ 159407 h 576"/>
              <a:gd name="T20" fmla="*/ 52867 w 575"/>
              <a:gd name="T21" fmla="*/ 138129 h 576"/>
              <a:gd name="T22" fmla="*/ 131988 w 575"/>
              <a:gd name="T23" fmla="*/ 58425 h 576"/>
              <a:gd name="T24" fmla="*/ 121558 w 575"/>
              <a:gd name="T25" fmla="*/ 47966 h 576"/>
              <a:gd name="T26" fmla="*/ 42078 w 575"/>
              <a:gd name="T27" fmla="*/ 127670 h 576"/>
              <a:gd name="T28" fmla="*/ 42078 w 575"/>
              <a:gd name="T29" fmla="*/ 164817 h 576"/>
              <a:gd name="T30" fmla="*/ 84515 w 575"/>
              <a:gd name="T31" fmla="*/ 164817 h 576"/>
              <a:gd name="T32" fmla="*/ 174425 w 575"/>
              <a:gd name="T33" fmla="*/ 79703 h 576"/>
              <a:gd name="T34" fmla="*/ 174425 w 575"/>
              <a:gd name="T35" fmla="*/ 16229 h 576"/>
              <a:gd name="T36" fmla="*/ 116523 w 575"/>
              <a:gd name="T37" fmla="*/ 16229 h 576"/>
              <a:gd name="T38" fmla="*/ 20859 w 575"/>
              <a:gd name="T39" fmla="*/ 111441 h 576"/>
              <a:gd name="T40" fmla="*/ 20859 w 575"/>
              <a:gd name="T41" fmla="*/ 111441 h 576"/>
              <a:gd name="T42" fmla="*/ 20859 w 575"/>
              <a:gd name="T43" fmla="*/ 186095 h 576"/>
              <a:gd name="T44" fmla="*/ 100340 w 575"/>
              <a:gd name="T45" fmla="*/ 191144 h 576"/>
              <a:gd name="T46" fmla="*/ 100340 w 575"/>
              <a:gd name="T47" fmla="*/ 191144 h 576"/>
              <a:gd name="T48" fmla="*/ 206433 w 575"/>
              <a:gd name="T49" fmla="*/ 85113 h 576"/>
              <a:gd name="T50" fmla="*/ 195644 w 575"/>
              <a:gd name="T51" fmla="*/ 79703 h 57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575" h="576">
                <a:moveTo>
                  <a:pt x="544" y="221"/>
                </a:moveTo>
                <a:lnTo>
                  <a:pt x="544" y="221"/>
                </a:lnTo>
                <a:cubicBezTo>
                  <a:pt x="265" y="486"/>
                  <a:pt x="265" y="486"/>
                  <a:pt x="265" y="486"/>
                </a:cubicBezTo>
                <a:cubicBezTo>
                  <a:pt x="220" y="530"/>
                  <a:pt x="147" y="530"/>
                  <a:pt x="88" y="486"/>
                </a:cubicBezTo>
                <a:cubicBezTo>
                  <a:pt x="44" y="442"/>
                  <a:pt x="44" y="368"/>
                  <a:pt x="88" y="324"/>
                </a:cubicBezTo>
                <a:cubicBezTo>
                  <a:pt x="338" y="74"/>
                  <a:pt x="338" y="74"/>
                  <a:pt x="338" y="74"/>
                </a:cubicBezTo>
                <a:cubicBezTo>
                  <a:pt x="383" y="45"/>
                  <a:pt x="426" y="45"/>
                  <a:pt x="456" y="74"/>
                </a:cubicBezTo>
                <a:cubicBezTo>
                  <a:pt x="485" y="103"/>
                  <a:pt x="485" y="162"/>
                  <a:pt x="456" y="192"/>
                </a:cubicBezTo>
                <a:cubicBezTo>
                  <a:pt x="206" y="442"/>
                  <a:pt x="206" y="442"/>
                  <a:pt x="206" y="442"/>
                </a:cubicBezTo>
                <a:cubicBezTo>
                  <a:pt x="191" y="457"/>
                  <a:pt x="162" y="457"/>
                  <a:pt x="147" y="442"/>
                </a:cubicBezTo>
                <a:cubicBezTo>
                  <a:pt x="132" y="427"/>
                  <a:pt x="132" y="398"/>
                  <a:pt x="147" y="383"/>
                </a:cubicBezTo>
                <a:cubicBezTo>
                  <a:pt x="367" y="162"/>
                  <a:pt x="367" y="162"/>
                  <a:pt x="367" y="162"/>
                </a:cubicBezTo>
                <a:cubicBezTo>
                  <a:pt x="338" y="133"/>
                  <a:pt x="338" y="133"/>
                  <a:pt x="338" y="133"/>
                </a:cubicBezTo>
                <a:cubicBezTo>
                  <a:pt x="117" y="354"/>
                  <a:pt x="117" y="354"/>
                  <a:pt x="117" y="354"/>
                </a:cubicBezTo>
                <a:cubicBezTo>
                  <a:pt x="88" y="383"/>
                  <a:pt x="88" y="427"/>
                  <a:pt x="117" y="457"/>
                </a:cubicBezTo>
                <a:cubicBezTo>
                  <a:pt x="147" y="501"/>
                  <a:pt x="206" y="501"/>
                  <a:pt x="235" y="457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530" y="162"/>
                  <a:pt x="530" y="88"/>
                  <a:pt x="485" y="45"/>
                </a:cubicBezTo>
                <a:cubicBezTo>
                  <a:pt x="441" y="0"/>
                  <a:pt x="367" y="0"/>
                  <a:pt x="324" y="45"/>
                </a:cubicBezTo>
                <a:cubicBezTo>
                  <a:pt x="58" y="309"/>
                  <a:pt x="58" y="309"/>
                  <a:pt x="58" y="309"/>
                </a:cubicBezTo>
                <a:cubicBezTo>
                  <a:pt x="0" y="368"/>
                  <a:pt x="14" y="457"/>
                  <a:pt x="58" y="516"/>
                </a:cubicBezTo>
                <a:cubicBezTo>
                  <a:pt x="117" y="575"/>
                  <a:pt x="206" y="575"/>
                  <a:pt x="279" y="530"/>
                </a:cubicBezTo>
                <a:cubicBezTo>
                  <a:pt x="574" y="236"/>
                  <a:pt x="574" y="236"/>
                  <a:pt x="574" y="236"/>
                </a:cubicBezTo>
                <a:lnTo>
                  <a:pt x="544" y="221"/>
                </a:lnTo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87668" y="3485092"/>
            <a:ext cx="249767" cy="510116"/>
          </a:xfrm>
          <a:custGeom>
            <a:avLst/>
            <a:gdLst>
              <a:gd name="T0" fmla="*/ 101102 w 310"/>
              <a:gd name="T1" fmla="*/ 26322 h 634"/>
              <a:gd name="T2" fmla="*/ 101102 w 310"/>
              <a:gd name="T3" fmla="*/ 26322 h 634"/>
              <a:gd name="T4" fmla="*/ 101102 w 310"/>
              <a:gd name="T5" fmla="*/ 169829 h 634"/>
              <a:gd name="T6" fmla="*/ 58495 w 310"/>
              <a:gd name="T7" fmla="*/ 212376 h 634"/>
              <a:gd name="T8" fmla="*/ 16248 w 310"/>
              <a:gd name="T9" fmla="*/ 169829 h 634"/>
              <a:gd name="T10" fmla="*/ 16248 w 310"/>
              <a:gd name="T11" fmla="*/ 42547 h 634"/>
              <a:gd name="T12" fmla="*/ 42607 w 310"/>
              <a:gd name="T13" fmla="*/ 15865 h 634"/>
              <a:gd name="T14" fmla="*/ 69327 w 310"/>
              <a:gd name="T15" fmla="*/ 42547 h 634"/>
              <a:gd name="T16" fmla="*/ 69327 w 310"/>
              <a:gd name="T17" fmla="*/ 169829 h 634"/>
              <a:gd name="T18" fmla="*/ 58495 w 310"/>
              <a:gd name="T19" fmla="*/ 185694 h 634"/>
              <a:gd name="T20" fmla="*/ 42607 w 310"/>
              <a:gd name="T21" fmla="*/ 169829 h 634"/>
              <a:gd name="T22" fmla="*/ 42607 w 310"/>
              <a:gd name="T23" fmla="*/ 58412 h 634"/>
              <a:gd name="T24" fmla="*/ 26720 w 310"/>
              <a:gd name="T25" fmla="*/ 58412 h 634"/>
              <a:gd name="T26" fmla="*/ 26720 w 310"/>
              <a:gd name="T27" fmla="*/ 169829 h 634"/>
              <a:gd name="T28" fmla="*/ 58495 w 310"/>
              <a:gd name="T29" fmla="*/ 196511 h 634"/>
              <a:gd name="T30" fmla="*/ 85214 w 310"/>
              <a:gd name="T31" fmla="*/ 169829 h 634"/>
              <a:gd name="T32" fmla="*/ 85214 w 310"/>
              <a:gd name="T33" fmla="*/ 42547 h 634"/>
              <a:gd name="T34" fmla="*/ 42607 w 310"/>
              <a:gd name="T35" fmla="*/ 0 h 634"/>
              <a:gd name="T36" fmla="*/ 0 w 310"/>
              <a:gd name="T37" fmla="*/ 42547 h 634"/>
              <a:gd name="T38" fmla="*/ 0 w 310"/>
              <a:gd name="T39" fmla="*/ 175237 h 634"/>
              <a:gd name="T40" fmla="*/ 58495 w 310"/>
              <a:gd name="T41" fmla="*/ 228241 h 634"/>
              <a:gd name="T42" fmla="*/ 111573 w 310"/>
              <a:gd name="T43" fmla="*/ 175237 h 634"/>
              <a:gd name="T44" fmla="*/ 111573 w 310"/>
              <a:gd name="T45" fmla="*/ 26322 h 634"/>
              <a:gd name="T46" fmla="*/ 101102 w 310"/>
              <a:gd name="T47" fmla="*/ 26322 h 63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310" h="634">
                <a:moveTo>
                  <a:pt x="280" y="73"/>
                </a:moveTo>
                <a:lnTo>
                  <a:pt x="280" y="73"/>
                </a:lnTo>
                <a:cubicBezTo>
                  <a:pt x="280" y="471"/>
                  <a:pt x="280" y="471"/>
                  <a:pt x="280" y="471"/>
                </a:cubicBezTo>
                <a:cubicBezTo>
                  <a:pt x="280" y="530"/>
                  <a:pt x="221" y="589"/>
                  <a:pt x="162" y="589"/>
                </a:cubicBezTo>
                <a:cubicBezTo>
                  <a:pt x="89" y="589"/>
                  <a:pt x="45" y="530"/>
                  <a:pt x="45" y="471"/>
                </a:cubicBezTo>
                <a:cubicBezTo>
                  <a:pt x="45" y="118"/>
                  <a:pt x="45" y="118"/>
                  <a:pt x="45" y="118"/>
                </a:cubicBezTo>
                <a:cubicBezTo>
                  <a:pt x="45" y="73"/>
                  <a:pt x="74" y="44"/>
                  <a:pt x="118" y="44"/>
                </a:cubicBezTo>
                <a:cubicBezTo>
                  <a:pt x="162" y="44"/>
                  <a:pt x="192" y="73"/>
                  <a:pt x="192" y="118"/>
                </a:cubicBezTo>
                <a:cubicBezTo>
                  <a:pt x="192" y="471"/>
                  <a:pt x="192" y="471"/>
                  <a:pt x="192" y="471"/>
                </a:cubicBezTo>
                <a:cubicBezTo>
                  <a:pt x="192" y="486"/>
                  <a:pt x="177" y="515"/>
                  <a:pt x="162" y="515"/>
                </a:cubicBezTo>
                <a:cubicBezTo>
                  <a:pt x="133" y="515"/>
                  <a:pt x="118" y="486"/>
                  <a:pt x="118" y="471"/>
                </a:cubicBezTo>
                <a:cubicBezTo>
                  <a:pt x="118" y="162"/>
                  <a:pt x="118" y="162"/>
                  <a:pt x="118" y="162"/>
                </a:cubicBezTo>
                <a:cubicBezTo>
                  <a:pt x="74" y="162"/>
                  <a:pt x="74" y="162"/>
                  <a:pt x="74" y="162"/>
                </a:cubicBezTo>
                <a:cubicBezTo>
                  <a:pt x="74" y="471"/>
                  <a:pt x="74" y="471"/>
                  <a:pt x="74" y="471"/>
                </a:cubicBezTo>
                <a:cubicBezTo>
                  <a:pt x="74" y="515"/>
                  <a:pt x="118" y="545"/>
                  <a:pt x="162" y="545"/>
                </a:cubicBezTo>
                <a:cubicBezTo>
                  <a:pt x="207" y="545"/>
                  <a:pt x="236" y="515"/>
                  <a:pt x="236" y="471"/>
                </a:cubicBezTo>
                <a:cubicBezTo>
                  <a:pt x="236" y="118"/>
                  <a:pt x="236" y="118"/>
                  <a:pt x="236" y="118"/>
                </a:cubicBezTo>
                <a:cubicBezTo>
                  <a:pt x="236" y="59"/>
                  <a:pt x="177" y="0"/>
                  <a:pt x="118" y="0"/>
                </a:cubicBezTo>
                <a:cubicBezTo>
                  <a:pt x="59" y="0"/>
                  <a:pt x="0" y="59"/>
                  <a:pt x="0" y="118"/>
                </a:cubicBezTo>
                <a:cubicBezTo>
                  <a:pt x="0" y="486"/>
                  <a:pt x="0" y="486"/>
                  <a:pt x="0" y="486"/>
                </a:cubicBezTo>
                <a:cubicBezTo>
                  <a:pt x="15" y="574"/>
                  <a:pt x="74" y="633"/>
                  <a:pt x="162" y="633"/>
                </a:cubicBezTo>
                <a:cubicBezTo>
                  <a:pt x="236" y="633"/>
                  <a:pt x="309" y="574"/>
                  <a:pt x="309" y="486"/>
                </a:cubicBezTo>
                <a:cubicBezTo>
                  <a:pt x="309" y="73"/>
                  <a:pt x="309" y="73"/>
                  <a:pt x="309" y="73"/>
                </a:cubicBezTo>
                <a:lnTo>
                  <a:pt x="280" y="73"/>
                </a:lnTo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54219" y="3499909"/>
            <a:ext cx="474134" cy="474134"/>
          </a:xfrm>
          <a:custGeom>
            <a:avLst/>
            <a:gdLst>
              <a:gd name="T0" fmla="*/ 164586 w 590"/>
              <a:gd name="T1" fmla="*/ 148626 h 589"/>
              <a:gd name="T2" fmla="*/ 201681 w 590"/>
              <a:gd name="T3" fmla="*/ 116880 h 589"/>
              <a:gd name="T4" fmla="*/ 180432 w 590"/>
              <a:gd name="T5" fmla="*/ 116880 h 589"/>
              <a:gd name="T6" fmla="*/ 100840 w 590"/>
              <a:gd name="T7" fmla="*/ 37156 h 589"/>
              <a:gd name="T8" fmla="*/ 100840 w 590"/>
              <a:gd name="T9" fmla="*/ 0 h 589"/>
              <a:gd name="T10" fmla="*/ 0 w 590"/>
              <a:gd name="T11" fmla="*/ 100647 h 589"/>
              <a:gd name="T12" fmla="*/ 37095 w 590"/>
              <a:gd name="T13" fmla="*/ 100647 h 589"/>
              <a:gd name="T14" fmla="*/ 116687 w 590"/>
              <a:gd name="T15" fmla="*/ 180371 h 589"/>
              <a:gd name="T16" fmla="*/ 116687 w 590"/>
              <a:gd name="T17" fmla="*/ 201655 h 589"/>
              <a:gd name="T18" fmla="*/ 148379 w 590"/>
              <a:gd name="T19" fmla="*/ 164498 h 589"/>
              <a:gd name="T20" fmla="*/ 206723 w 590"/>
              <a:gd name="T21" fmla="*/ 212116 h 589"/>
              <a:gd name="T22" fmla="*/ 212125 w 590"/>
              <a:gd name="T23" fmla="*/ 207066 h 589"/>
              <a:gd name="T24" fmla="*/ 164586 w 590"/>
              <a:gd name="T25" fmla="*/ 148626 h 589"/>
              <a:gd name="T26" fmla="*/ 127131 w 590"/>
              <a:gd name="T27" fmla="*/ 169909 h 589"/>
              <a:gd name="T28" fmla="*/ 47899 w 590"/>
              <a:gd name="T29" fmla="*/ 90185 h 589"/>
              <a:gd name="T30" fmla="*/ 90396 w 590"/>
              <a:gd name="T31" fmla="*/ 47618 h 589"/>
              <a:gd name="T32" fmla="*/ 169628 w 590"/>
              <a:gd name="T33" fmla="*/ 127342 h 589"/>
              <a:gd name="T34" fmla="*/ 127131 w 590"/>
              <a:gd name="T35" fmla="*/ 169909 h 58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590" h="589">
                <a:moveTo>
                  <a:pt x="457" y="412"/>
                </a:moveTo>
                <a:lnTo>
                  <a:pt x="560" y="324"/>
                </a:lnTo>
                <a:lnTo>
                  <a:pt x="501" y="324"/>
                </a:lnTo>
                <a:lnTo>
                  <a:pt x="280" y="103"/>
                </a:lnTo>
                <a:lnTo>
                  <a:pt x="280" y="0"/>
                </a:lnTo>
                <a:lnTo>
                  <a:pt x="0" y="279"/>
                </a:lnTo>
                <a:lnTo>
                  <a:pt x="103" y="279"/>
                </a:lnTo>
                <a:lnTo>
                  <a:pt x="324" y="500"/>
                </a:lnTo>
                <a:lnTo>
                  <a:pt x="324" y="559"/>
                </a:lnTo>
                <a:lnTo>
                  <a:pt x="412" y="456"/>
                </a:lnTo>
                <a:lnTo>
                  <a:pt x="574" y="588"/>
                </a:lnTo>
                <a:lnTo>
                  <a:pt x="589" y="574"/>
                </a:lnTo>
                <a:lnTo>
                  <a:pt x="457" y="412"/>
                </a:lnTo>
                <a:close/>
                <a:moveTo>
                  <a:pt x="353" y="471"/>
                </a:moveTo>
                <a:lnTo>
                  <a:pt x="133" y="250"/>
                </a:lnTo>
                <a:lnTo>
                  <a:pt x="251" y="132"/>
                </a:lnTo>
                <a:lnTo>
                  <a:pt x="471" y="353"/>
                </a:lnTo>
                <a:lnTo>
                  <a:pt x="353" y="471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3318" y="3533776"/>
            <a:ext cx="510115" cy="486833"/>
          </a:xfrm>
          <a:custGeom>
            <a:avLst/>
            <a:gdLst>
              <a:gd name="T0" fmla="*/ 223201 w 634"/>
              <a:gd name="T1" fmla="*/ 5057 h 604"/>
              <a:gd name="T2" fmla="*/ 223201 w 634"/>
              <a:gd name="T3" fmla="*/ 5057 h 604"/>
              <a:gd name="T4" fmla="*/ 191109 w 634"/>
              <a:gd name="T5" fmla="*/ 5057 h 604"/>
              <a:gd name="T6" fmla="*/ 69232 w 634"/>
              <a:gd name="T7" fmla="*/ 127505 h 604"/>
              <a:gd name="T8" fmla="*/ 26683 w 634"/>
              <a:gd name="T9" fmla="*/ 159653 h 604"/>
              <a:gd name="T10" fmla="*/ 0 w 634"/>
              <a:gd name="T11" fmla="*/ 175546 h 604"/>
              <a:gd name="T12" fmla="*/ 90506 w 634"/>
              <a:gd name="T13" fmla="*/ 180964 h 604"/>
              <a:gd name="T14" fmla="*/ 100963 w 634"/>
              <a:gd name="T15" fmla="*/ 154235 h 604"/>
              <a:gd name="T16" fmla="*/ 223201 w 634"/>
              <a:gd name="T17" fmla="*/ 37204 h 604"/>
              <a:gd name="T18" fmla="*/ 223201 w 634"/>
              <a:gd name="T19" fmla="*/ 5057 h 604"/>
              <a:gd name="T20" fmla="*/ 85098 w 634"/>
              <a:gd name="T21" fmla="*/ 175546 h 604"/>
              <a:gd name="T22" fmla="*/ 85098 w 634"/>
              <a:gd name="T23" fmla="*/ 175546 h 604"/>
              <a:gd name="T24" fmla="*/ 26683 w 634"/>
              <a:gd name="T25" fmla="*/ 180964 h 604"/>
              <a:gd name="T26" fmla="*/ 37140 w 634"/>
              <a:gd name="T27" fmla="*/ 164710 h 604"/>
              <a:gd name="T28" fmla="*/ 79689 w 634"/>
              <a:gd name="T29" fmla="*/ 138342 h 604"/>
              <a:gd name="T30" fmla="*/ 90506 w 634"/>
              <a:gd name="T31" fmla="*/ 148817 h 604"/>
              <a:gd name="T32" fmla="*/ 85098 w 634"/>
              <a:gd name="T33" fmla="*/ 175546 h 604"/>
              <a:gd name="T34" fmla="*/ 95555 w 634"/>
              <a:gd name="T35" fmla="*/ 138342 h 604"/>
              <a:gd name="T36" fmla="*/ 95555 w 634"/>
              <a:gd name="T37" fmla="*/ 138342 h 604"/>
              <a:gd name="T38" fmla="*/ 90506 w 634"/>
              <a:gd name="T39" fmla="*/ 127505 h 604"/>
              <a:gd name="T40" fmla="*/ 100963 w 634"/>
              <a:gd name="T41" fmla="*/ 111612 h 604"/>
              <a:gd name="T42" fmla="*/ 111781 w 634"/>
              <a:gd name="T43" fmla="*/ 122449 h 604"/>
              <a:gd name="T44" fmla="*/ 95555 w 634"/>
              <a:gd name="T45" fmla="*/ 138342 h 604"/>
              <a:gd name="T46" fmla="*/ 212384 w 634"/>
              <a:gd name="T47" fmla="*/ 26368 h 604"/>
              <a:gd name="T48" fmla="*/ 212384 w 634"/>
              <a:gd name="T49" fmla="*/ 26368 h 604"/>
              <a:gd name="T50" fmla="*/ 122238 w 634"/>
              <a:gd name="T51" fmla="*/ 111612 h 604"/>
              <a:gd name="T52" fmla="*/ 111781 w 634"/>
              <a:gd name="T53" fmla="*/ 106194 h 604"/>
              <a:gd name="T54" fmla="*/ 201927 w 634"/>
              <a:gd name="T55" fmla="*/ 15893 h 604"/>
              <a:gd name="T56" fmla="*/ 212384 w 634"/>
              <a:gd name="T57" fmla="*/ 15893 h 604"/>
              <a:gd name="T58" fmla="*/ 212384 w 634"/>
              <a:gd name="T59" fmla="*/ 26368 h 60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34" h="604">
                <a:moveTo>
                  <a:pt x="619" y="14"/>
                </a:moveTo>
                <a:lnTo>
                  <a:pt x="619" y="14"/>
                </a:lnTo>
                <a:cubicBezTo>
                  <a:pt x="589" y="0"/>
                  <a:pt x="560" y="0"/>
                  <a:pt x="530" y="14"/>
                </a:cubicBezTo>
                <a:cubicBezTo>
                  <a:pt x="192" y="353"/>
                  <a:pt x="192" y="353"/>
                  <a:pt x="192" y="353"/>
                </a:cubicBezTo>
                <a:cubicBezTo>
                  <a:pt x="162" y="353"/>
                  <a:pt x="103" y="368"/>
                  <a:pt x="74" y="442"/>
                </a:cubicBezTo>
                <a:cubicBezTo>
                  <a:pt x="59" y="486"/>
                  <a:pt x="0" y="486"/>
                  <a:pt x="0" y="486"/>
                </a:cubicBezTo>
                <a:cubicBezTo>
                  <a:pt x="103" y="603"/>
                  <a:pt x="236" y="530"/>
                  <a:pt x="251" y="501"/>
                </a:cubicBezTo>
                <a:cubicBezTo>
                  <a:pt x="280" y="486"/>
                  <a:pt x="280" y="456"/>
                  <a:pt x="280" y="427"/>
                </a:cubicBezTo>
                <a:cubicBezTo>
                  <a:pt x="619" y="103"/>
                  <a:pt x="619" y="103"/>
                  <a:pt x="619" y="103"/>
                </a:cubicBezTo>
                <a:cubicBezTo>
                  <a:pt x="633" y="73"/>
                  <a:pt x="633" y="44"/>
                  <a:pt x="619" y="14"/>
                </a:cubicBezTo>
                <a:close/>
                <a:moveTo>
                  <a:pt x="236" y="486"/>
                </a:moveTo>
                <a:lnTo>
                  <a:pt x="236" y="486"/>
                </a:lnTo>
                <a:cubicBezTo>
                  <a:pt x="207" y="501"/>
                  <a:pt x="118" y="530"/>
                  <a:pt x="74" y="501"/>
                </a:cubicBezTo>
                <a:cubicBezTo>
                  <a:pt x="74" y="501"/>
                  <a:pt x="89" y="486"/>
                  <a:pt x="103" y="456"/>
                </a:cubicBezTo>
                <a:cubicBezTo>
                  <a:pt x="133" y="368"/>
                  <a:pt x="221" y="383"/>
                  <a:pt x="221" y="383"/>
                </a:cubicBezTo>
                <a:cubicBezTo>
                  <a:pt x="251" y="412"/>
                  <a:pt x="251" y="412"/>
                  <a:pt x="251" y="412"/>
                </a:cubicBezTo>
                <a:cubicBezTo>
                  <a:pt x="251" y="412"/>
                  <a:pt x="265" y="442"/>
                  <a:pt x="236" y="486"/>
                </a:cubicBezTo>
                <a:close/>
                <a:moveTo>
                  <a:pt x="265" y="383"/>
                </a:moveTo>
                <a:lnTo>
                  <a:pt x="265" y="383"/>
                </a:lnTo>
                <a:lnTo>
                  <a:pt x="251" y="353"/>
                </a:lnTo>
                <a:cubicBezTo>
                  <a:pt x="280" y="309"/>
                  <a:pt x="280" y="309"/>
                  <a:pt x="280" y="309"/>
                </a:cubicBezTo>
                <a:cubicBezTo>
                  <a:pt x="310" y="339"/>
                  <a:pt x="310" y="339"/>
                  <a:pt x="310" y="339"/>
                </a:cubicBezTo>
                <a:lnTo>
                  <a:pt x="265" y="383"/>
                </a:lnTo>
                <a:close/>
                <a:moveTo>
                  <a:pt x="589" y="73"/>
                </a:moveTo>
                <a:lnTo>
                  <a:pt x="589" y="73"/>
                </a:lnTo>
                <a:cubicBezTo>
                  <a:pt x="339" y="309"/>
                  <a:pt x="339" y="309"/>
                  <a:pt x="339" y="309"/>
                </a:cubicBezTo>
                <a:cubicBezTo>
                  <a:pt x="310" y="294"/>
                  <a:pt x="310" y="294"/>
                  <a:pt x="310" y="294"/>
                </a:cubicBezTo>
                <a:cubicBezTo>
                  <a:pt x="560" y="44"/>
                  <a:pt x="560" y="44"/>
                  <a:pt x="560" y="44"/>
                </a:cubicBezTo>
                <a:cubicBezTo>
                  <a:pt x="574" y="30"/>
                  <a:pt x="574" y="30"/>
                  <a:pt x="589" y="44"/>
                </a:cubicBezTo>
                <a:cubicBezTo>
                  <a:pt x="589" y="44"/>
                  <a:pt x="589" y="59"/>
                  <a:pt x="589" y="73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70401" y="2670177"/>
            <a:ext cx="165099" cy="510116"/>
          </a:xfrm>
          <a:custGeom>
            <a:avLst/>
            <a:gdLst>
              <a:gd name="T0" fmla="*/ 57905 w 207"/>
              <a:gd name="T1" fmla="*/ 0 h 634"/>
              <a:gd name="T2" fmla="*/ 57905 w 207"/>
              <a:gd name="T3" fmla="*/ 0 h 634"/>
              <a:gd name="T4" fmla="*/ 15727 w 207"/>
              <a:gd name="T5" fmla="*/ 0 h 634"/>
              <a:gd name="T6" fmla="*/ 0 w 207"/>
              <a:gd name="T7" fmla="*/ 10457 h 634"/>
              <a:gd name="T8" fmla="*/ 0 w 207"/>
              <a:gd name="T9" fmla="*/ 169829 h 634"/>
              <a:gd name="T10" fmla="*/ 31455 w 207"/>
              <a:gd name="T11" fmla="*/ 217785 h 634"/>
              <a:gd name="T12" fmla="*/ 42178 w 207"/>
              <a:gd name="T13" fmla="*/ 217785 h 634"/>
              <a:gd name="T14" fmla="*/ 73633 w 207"/>
              <a:gd name="T15" fmla="*/ 169829 h 634"/>
              <a:gd name="T16" fmla="*/ 73633 w 207"/>
              <a:gd name="T17" fmla="*/ 10457 h 634"/>
              <a:gd name="T18" fmla="*/ 57905 w 207"/>
              <a:gd name="T19" fmla="*/ 0 h 634"/>
              <a:gd name="T20" fmla="*/ 36816 w 207"/>
              <a:gd name="T21" fmla="*/ 207328 h 634"/>
              <a:gd name="T22" fmla="*/ 36816 w 207"/>
              <a:gd name="T23" fmla="*/ 207328 h 634"/>
              <a:gd name="T24" fmla="*/ 15727 w 207"/>
              <a:gd name="T25" fmla="*/ 169829 h 634"/>
              <a:gd name="T26" fmla="*/ 57905 w 207"/>
              <a:gd name="T27" fmla="*/ 169829 h 634"/>
              <a:gd name="T28" fmla="*/ 36816 w 207"/>
              <a:gd name="T29" fmla="*/ 207328 h 634"/>
              <a:gd name="T30" fmla="*/ 57905 w 207"/>
              <a:gd name="T31" fmla="*/ 153964 h 634"/>
              <a:gd name="T32" fmla="*/ 57905 w 207"/>
              <a:gd name="T33" fmla="*/ 153964 h 634"/>
              <a:gd name="T34" fmla="*/ 15727 w 207"/>
              <a:gd name="T35" fmla="*/ 153964 h 634"/>
              <a:gd name="T36" fmla="*/ 15727 w 207"/>
              <a:gd name="T37" fmla="*/ 63821 h 634"/>
              <a:gd name="T38" fmla="*/ 57905 w 207"/>
              <a:gd name="T39" fmla="*/ 63821 h 634"/>
              <a:gd name="T40" fmla="*/ 57905 w 207"/>
              <a:gd name="T41" fmla="*/ 153964 h 634"/>
              <a:gd name="T42" fmla="*/ 57905 w 207"/>
              <a:gd name="T43" fmla="*/ 47956 h 634"/>
              <a:gd name="T44" fmla="*/ 57905 w 207"/>
              <a:gd name="T45" fmla="*/ 47956 h 634"/>
              <a:gd name="T46" fmla="*/ 15727 w 207"/>
              <a:gd name="T47" fmla="*/ 47956 h 634"/>
              <a:gd name="T48" fmla="*/ 15727 w 207"/>
              <a:gd name="T49" fmla="*/ 21274 h 634"/>
              <a:gd name="T50" fmla="*/ 21089 w 207"/>
              <a:gd name="T51" fmla="*/ 10457 h 634"/>
              <a:gd name="T52" fmla="*/ 52544 w 207"/>
              <a:gd name="T53" fmla="*/ 10457 h 634"/>
              <a:gd name="T54" fmla="*/ 57905 w 207"/>
              <a:gd name="T55" fmla="*/ 21274 h 634"/>
              <a:gd name="T56" fmla="*/ 57905 w 207"/>
              <a:gd name="T57" fmla="*/ 47956 h 63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07" h="634">
                <a:moveTo>
                  <a:pt x="162" y="0"/>
                </a:moveTo>
                <a:lnTo>
                  <a:pt x="162" y="0"/>
                </a:lnTo>
                <a:cubicBezTo>
                  <a:pt x="44" y="0"/>
                  <a:pt x="44" y="0"/>
                  <a:pt x="44" y="0"/>
                </a:cubicBezTo>
                <a:cubicBezTo>
                  <a:pt x="15" y="0"/>
                  <a:pt x="0" y="15"/>
                  <a:pt x="0" y="29"/>
                </a:cubicBezTo>
                <a:cubicBezTo>
                  <a:pt x="0" y="471"/>
                  <a:pt x="0" y="471"/>
                  <a:pt x="0" y="471"/>
                </a:cubicBezTo>
                <a:cubicBezTo>
                  <a:pt x="88" y="604"/>
                  <a:pt x="88" y="604"/>
                  <a:pt x="88" y="604"/>
                </a:cubicBezTo>
                <a:cubicBezTo>
                  <a:pt x="88" y="633"/>
                  <a:pt x="118" y="633"/>
                  <a:pt x="118" y="604"/>
                </a:cubicBezTo>
                <a:cubicBezTo>
                  <a:pt x="206" y="471"/>
                  <a:pt x="206" y="471"/>
                  <a:pt x="206" y="471"/>
                </a:cubicBezTo>
                <a:cubicBezTo>
                  <a:pt x="206" y="29"/>
                  <a:pt x="206" y="29"/>
                  <a:pt x="206" y="29"/>
                </a:cubicBezTo>
                <a:cubicBezTo>
                  <a:pt x="206" y="15"/>
                  <a:pt x="192" y="0"/>
                  <a:pt x="162" y="0"/>
                </a:cubicBezTo>
                <a:close/>
                <a:moveTo>
                  <a:pt x="103" y="575"/>
                </a:moveTo>
                <a:lnTo>
                  <a:pt x="103" y="575"/>
                </a:lnTo>
                <a:cubicBezTo>
                  <a:pt x="44" y="471"/>
                  <a:pt x="44" y="471"/>
                  <a:pt x="44" y="471"/>
                </a:cubicBezTo>
                <a:cubicBezTo>
                  <a:pt x="162" y="471"/>
                  <a:pt x="162" y="471"/>
                  <a:pt x="162" y="471"/>
                </a:cubicBezTo>
                <a:lnTo>
                  <a:pt x="103" y="575"/>
                </a:lnTo>
                <a:close/>
                <a:moveTo>
                  <a:pt x="162" y="427"/>
                </a:moveTo>
                <a:lnTo>
                  <a:pt x="162" y="427"/>
                </a:lnTo>
                <a:cubicBezTo>
                  <a:pt x="118" y="427"/>
                  <a:pt x="59" y="427"/>
                  <a:pt x="44" y="427"/>
                </a:cubicBezTo>
                <a:cubicBezTo>
                  <a:pt x="44" y="177"/>
                  <a:pt x="44" y="177"/>
                  <a:pt x="44" y="177"/>
                </a:cubicBezTo>
                <a:cubicBezTo>
                  <a:pt x="162" y="177"/>
                  <a:pt x="162" y="177"/>
                  <a:pt x="162" y="177"/>
                </a:cubicBezTo>
                <a:lnTo>
                  <a:pt x="162" y="427"/>
                </a:lnTo>
                <a:close/>
                <a:moveTo>
                  <a:pt x="162" y="133"/>
                </a:moveTo>
                <a:lnTo>
                  <a:pt x="162" y="133"/>
                </a:lnTo>
                <a:cubicBezTo>
                  <a:pt x="44" y="133"/>
                  <a:pt x="44" y="133"/>
                  <a:pt x="44" y="133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29"/>
                  <a:pt x="44" y="29"/>
                  <a:pt x="59" y="29"/>
                </a:cubicBezTo>
                <a:cubicBezTo>
                  <a:pt x="147" y="29"/>
                  <a:pt x="147" y="29"/>
                  <a:pt x="147" y="29"/>
                </a:cubicBezTo>
                <a:cubicBezTo>
                  <a:pt x="162" y="29"/>
                  <a:pt x="162" y="29"/>
                  <a:pt x="162" y="59"/>
                </a:cubicBezTo>
                <a:lnTo>
                  <a:pt x="162" y="133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77685" y="2670177"/>
            <a:ext cx="510115" cy="495299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94519" y="2670177"/>
            <a:ext cx="440266" cy="495299"/>
          </a:xfrm>
          <a:custGeom>
            <a:avLst/>
            <a:gdLst>
              <a:gd name="T0" fmla="*/ 149157 w 545"/>
              <a:gd name="T1" fmla="*/ 131958 h 619"/>
              <a:gd name="T2" fmla="*/ 42720 w 545"/>
              <a:gd name="T3" fmla="*/ 137337 h 619"/>
              <a:gd name="T4" fmla="*/ 149157 w 545"/>
              <a:gd name="T5" fmla="*/ 147736 h 619"/>
              <a:gd name="T6" fmla="*/ 149157 w 545"/>
              <a:gd name="T7" fmla="*/ 131958 h 619"/>
              <a:gd name="T8" fmla="*/ 149157 w 545"/>
              <a:gd name="T9" fmla="*/ 168892 h 619"/>
              <a:gd name="T10" fmla="*/ 42720 w 545"/>
              <a:gd name="T11" fmla="*/ 174271 h 619"/>
              <a:gd name="T12" fmla="*/ 149157 w 545"/>
              <a:gd name="T13" fmla="*/ 179649 h 619"/>
              <a:gd name="T14" fmla="*/ 149157 w 545"/>
              <a:gd name="T15" fmla="*/ 168892 h 619"/>
              <a:gd name="T16" fmla="*/ 170517 w 545"/>
              <a:gd name="T17" fmla="*/ 26535 h 619"/>
              <a:gd name="T18" fmla="*/ 149157 w 545"/>
              <a:gd name="T19" fmla="*/ 10399 h 619"/>
              <a:gd name="T20" fmla="*/ 95938 w 545"/>
              <a:gd name="T21" fmla="*/ 0 h 619"/>
              <a:gd name="T22" fmla="*/ 47788 w 545"/>
              <a:gd name="T23" fmla="*/ 10399 h 619"/>
              <a:gd name="T24" fmla="*/ 26428 w 545"/>
              <a:gd name="T25" fmla="*/ 26535 h 619"/>
              <a:gd name="T26" fmla="*/ 0 w 545"/>
              <a:gd name="T27" fmla="*/ 195427 h 619"/>
              <a:gd name="T28" fmla="*/ 170517 w 545"/>
              <a:gd name="T29" fmla="*/ 221603 h 619"/>
              <a:gd name="T30" fmla="*/ 196945 w 545"/>
              <a:gd name="T31" fmla="*/ 52711 h 619"/>
              <a:gd name="T32" fmla="*/ 64080 w 545"/>
              <a:gd name="T33" fmla="*/ 26535 h 619"/>
              <a:gd name="T34" fmla="*/ 80009 w 545"/>
              <a:gd name="T35" fmla="*/ 26535 h 619"/>
              <a:gd name="T36" fmla="*/ 117298 w 545"/>
              <a:gd name="T37" fmla="*/ 26535 h 619"/>
              <a:gd name="T38" fmla="*/ 133227 w 545"/>
              <a:gd name="T39" fmla="*/ 52711 h 619"/>
              <a:gd name="T40" fmla="*/ 64080 w 545"/>
              <a:gd name="T41" fmla="*/ 26535 h 619"/>
              <a:gd name="T42" fmla="*/ 181016 w 545"/>
              <a:gd name="T43" fmla="*/ 195427 h 619"/>
              <a:gd name="T44" fmla="*/ 26428 w 545"/>
              <a:gd name="T45" fmla="*/ 211205 h 619"/>
              <a:gd name="T46" fmla="*/ 10499 w 545"/>
              <a:gd name="T47" fmla="*/ 52711 h 619"/>
              <a:gd name="T48" fmla="*/ 47788 w 545"/>
              <a:gd name="T49" fmla="*/ 42313 h 619"/>
              <a:gd name="T50" fmla="*/ 149157 w 545"/>
              <a:gd name="T51" fmla="*/ 68848 h 619"/>
              <a:gd name="T52" fmla="*/ 170517 w 545"/>
              <a:gd name="T53" fmla="*/ 42313 h 619"/>
              <a:gd name="T54" fmla="*/ 181016 w 545"/>
              <a:gd name="T55" fmla="*/ 195427 h 619"/>
              <a:gd name="T56" fmla="*/ 149157 w 545"/>
              <a:gd name="T57" fmla="*/ 95024 h 619"/>
              <a:gd name="T58" fmla="*/ 42720 w 545"/>
              <a:gd name="T59" fmla="*/ 105782 h 619"/>
              <a:gd name="T60" fmla="*/ 149157 w 545"/>
              <a:gd name="T61" fmla="*/ 110802 h 619"/>
              <a:gd name="T62" fmla="*/ 149157 w 545"/>
              <a:gd name="T63" fmla="*/ 95024 h 61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619">
                <a:moveTo>
                  <a:pt x="412" y="368"/>
                </a:moveTo>
                <a:lnTo>
                  <a:pt x="412" y="368"/>
                </a:lnTo>
                <a:cubicBezTo>
                  <a:pt x="132" y="368"/>
                  <a:pt x="132" y="368"/>
                  <a:pt x="132" y="368"/>
                </a:cubicBezTo>
                <a:cubicBezTo>
                  <a:pt x="118" y="368"/>
                  <a:pt x="118" y="383"/>
                  <a:pt x="118" y="383"/>
                </a:cubicBezTo>
                <a:cubicBezTo>
                  <a:pt x="118" y="398"/>
                  <a:pt x="118" y="412"/>
                  <a:pt x="132" y="412"/>
                </a:cubicBezTo>
                <a:cubicBezTo>
                  <a:pt x="412" y="412"/>
                  <a:pt x="412" y="412"/>
                  <a:pt x="412" y="412"/>
                </a:cubicBezTo>
                <a:cubicBezTo>
                  <a:pt x="412" y="412"/>
                  <a:pt x="427" y="398"/>
                  <a:pt x="427" y="383"/>
                </a:cubicBezTo>
                <a:lnTo>
                  <a:pt x="412" y="368"/>
                </a:lnTo>
                <a:close/>
                <a:moveTo>
                  <a:pt x="412" y="471"/>
                </a:moveTo>
                <a:lnTo>
                  <a:pt x="412" y="471"/>
                </a:lnTo>
                <a:cubicBezTo>
                  <a:pt x="132" y="471"/>
                  <a:pt x="132" y="471"/>
                  <a:pt x="132" y="471"/>
                </a:cubicBezTo>
                <a:cubicBezTo>
                  <a:pt x="118" y="471"/>
                  <a:pt x="118" y="471"/>
                  <a:pt x="118" y="486"/>
                </a:cubicBezTo>
                <a:cubicBezTo>
                  <a:pt x="118" y="501"/>
                  <a:pt x="118" y="501"/>
                  <a:pt x="132" y="501"/>
                </a:cubicBezTo>
                <a:cubicBezTo>
                  <a:pt x="412" y="501"/>
                  <a:pt x="412" y="501"/>
                  <a:pt x="412" y="501"/>
                </a:cubicBezTo>
                <a:cubicBezTo>
                  <a:pt x="412" y="501"/>
                  <a:pt x="427" y="501"/>
                  <a:pt x="427" y="486"/>
                </a:cubicBezTo>
                <a:cubicBezTo>
                  <a:pt x="427" y="471"/>
                  <a:pt x="412" y="471"/>
                  <a:pt x="412" y="471"/>
                </a:cubicBezTo>
                <a:close/>
                <a:moveTo>
                  <a:pt x="471" y="74"/>
                </a:moveTo>
                <a:lnTo>
                  <a:pt x="471" y="74"/>
                </a:lnTo>
                <a:cubicBezTo>
                  <a:pt x="412" y="74"/>
                  <a:pt x="412" y="74"/>
                  <a:pt x="412" y="74"/>
                </a:cubicBezTo>
                <a:cubicBezTo>
                  <a:pt x="412" y="29"/>
                  <a:pt x="412" y="29"/>
                  <a:pt x="412" y="29"/>
                </a:cubicBezTo>
                <a:cubicBezTo>
                  <a:pt x="353" y="29"/>
                  <a:pt x="353" y="29"/>
                  <a:pt x="353" y="29"/>
                </a:cubicBezTo>
                <a:cubicBezTo>
                  <a:pt x="339" y="15"/>
                  <a:pt x="309" y="0"/>
                  <a:pt x="265" y="0"/>
                </a:cubicBezTo>
                <a:cubicBezTo>
                  <a:pt x="235" y="0"/>
                  <a:pt x="206" y="15"/>
                  <a:pt x="191" y="29"/>
                </a:cubicBezTo>
                <a:cubicBezTo>
                  <a:pt x="132" y="29"/>
                  <a:pt x="132" y="29"/>
                  <a:pt x="132" y="29"/>
                </a:cubicBezTo>
                <a:cubicBezTo>
                  <a:pt x="132" y="74"/>
                  <a:pt x="132" y="74"/>
                  <a:pt x="132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29" y="74"/>
                  <a:pt x="0" y="103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71" y="618"/>
                  <a:pt x="471" y="618"/>
                  <a:pt x="471" y="618"/>
                </a:cubicBezTo>
                <a:cubicBezTo>
                  <a:pt x="515" y="618"/>
                  <a:pt x="544" y="589"/>
                  <a:pt x="544" y="545"/>
                </a:cubicBezTo>
                <a:cubicBezTo>
                  <a:pt x="544" y="147"/>
                  <a:pt x="544" y="147"/>
                  <a:pt x="544" y="147"/>
                </a:cubicBezTo>
                <a:cubicBezTo>
                  <a:pt x="544" y="103"/>
                  <a:pt x="515" y="74"/>
                  <a:pt x="471" y="74"/>
                </a:cubicBezTo>
                <a:close/>
                <a:moveTo>
                  <a:pt x="177" y="74"/>
                </a:moveTo>
                <a:lnTo>
                  <a:pt x="177" y="74"/>
                </a:lnTo>
                <a:cubicBezTo>
                  <a:pt x="221" y="74"/>
                  <a:pt x="221" y="74"/>
                  <a:pt x="221" y="74"/>
                </a:cubicBezTo>
                <a:cubicBezTo>
                  <a:pt x="221" y="59"/>
                  <a:pt x="235" y="29"/>
                  <a:pt x="265" y="29"/>
                </a:cubicBezTo>
                <a:cubicBezTo>
                  <a:pt x="294" y="29"/>
                  <a:pt x="324" y="59"/>
                  <a:pt x="324" y="74"/>
                </a:cubicBezTo>
                <a:cubicBezTo>
                  <a:pt x="368" y="74"/>
                  <a:pt x="368" y="74"/>
                  <a:pt x="368" y="74"/>
                </a:cubicBezTo>
                <a:cubicBezTo>
                  <a:pt x="368" y="147"/>
                  <a:pt x="368" y="147"/>
                  <a:pt x="368" y="147"/>
                </a:cubicBezTo>
                <a:cubicBezTo>
                  <a:pt x="177" y="147"/>
                  <a:pt x="177" y="147"/>
                  <a:pt x="177" y="147"/>
                </a:cubicBezTo>
                <a:lnTo>
                  <a:pt x="177" y="74"/>
                </a:lnTo>
                <a:close/>
                <a:moveTo>
                  <a:pt x="500" y="545"/>
                </a:moveTo>
                <a:lnTo>
                  <a:pt x="500" y="545"/>
                </a:lnTo>
                <a:cubicBezTo>
                  <a:pt x="500" y="559"/>
                  <a:pt x="486" y="589"/>
                  <a:pt x="471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147"/>
                  <a:pt x="29" y="147"/>
                  <a:pt x="29" y="147"/>
                </a:cubicBezTo>
                <a:cubicBezTo>
                  <a:pt x="29" y="133"/>
                  <a:pt x="59" y="118"/>
                  <a:pt x="73" y="118"/>
                </a:cubicBezTo>
                <a:cubicBezTo>
                  <a:pt x="132" y="118"/>
                  <a:pt x="132" y="118"/>
                  <a:pt x="132" y="118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412" y="192"/>
                  <a:pt x="412" y="192"/>
                  <a:pt x="412" y="192"/>
                </a:cubicBezTo>
                <a:cubicBezTo>
                  <a:pt x="412" y="118"/>
                  <a:pt x="412" y="118"/>
                  <a:pt x="412" y="118"/>
                </a:cubicBezTo>
                <a:cubicBezTo>
                  <a:pt x="471" y="118"/>
                  <a:pt x="471" y="118"/>
                  <a:pt x="471" y="118"/>
                </a:cubicBezTo>
                <a:cubicBezTo>
                  <a:pt x="486" y="118"/>
                  <a:pt x="500" y="133"/>
                  <a:pt x="500" y="147"/>
                </a:cubicBezTo>
                <a:lnTo>
                  <a:pt x="500" y="545"/>
                </a:lnTo>
                <a:close/>
                <a:moveTo>
                  <a:pt x="412" y="265"/>
                </a:moveTo>
                <a:lnTo>
                  <a:pt x="412" y="265"/>
                </a:lnTo>
                <a:cubicBezTo>
                  <a:pt x="132" y="265"/>
                  <a:pt x="132" y="265"/>
                  <a:pt x="132" y="265"/>
                </a:cubicBezTo>
                <a:cubicBezTo>
                  <a:pt x="118" y="265"/>
                  <a:pt x="118" y="280"/>
                  <a:pt x="118" y="295"/>
                </a:cubicBezTo>
                <a:cubicBezTo>
                  <a:pt x="118" y="295"/>
                  <a:pt x="118" y="309"/>
                  <a:pt x="132" y="309"/>
                </a:cubicBezTo>
                <a:cubicBezTo>
                  <a:pt x="412" y="309"/>
                  <a:pt x="412" y="309"/>
                  <a:pt x="412" y="309"/>
                </a:cubicBezTo>
                <a:lnTo>
                  <a:pt x="427" y="295"/>
                </a:lnTo>
                <a:cubicBezTo>
                  <a:pt x="427" y="280"/>
                  <a:pt x="412" y="265"/>
                  <a:pt x="412" y="265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45733" y="2670177"/>
            <a:ext cx="495298" cy="495299"/>
          </a:xfrm>
          <a:custGeom>
            <a:avLst/>
            <a:gdLst>
              <a:gd name="T0" fmla="*/ 195434 w 619"/>
              <a:gd name="T1" fmla="*/ 0 h 619"/>
              <a:gd name="T2" fmla="*/ 195434 w 619"/>
              <a:gd name="T3" fmla="*/ 0 h 619"/>
              <a:gd name="T4" fmla="*/ 116185 w 619"/>
              <a:gd name="T5" fmla="*/ 21156 h 619"/>
              <a:gd name="T6" fmla="*/ 105427 w 619"/>
              <a:gd name="T7" fmla="*/ 21156 h 619"/>
              <a:gd name="T8" fmla="*/ 26177 w 619"/>
              <a:gd name="T9" fmla="*/ 0 h 619"/>
              <a:gd name="T10" fmla="*/ 0 w 619"/>
              <a:gd name="T11" fmla="*/ 26535 h 619"/>
              <a:gd name="T12" fmla="*/ 0 w 619"/>
              <a:gd name="T13" fmla="*/ 174271 h 619"/>
              <a:gd name="T14" fmla="*/ 26177 w 619"/>
              <a:gd name="T15" fmla="*/ 200447 h 619"/>
              <a:gd name="T16" fmla="*/ 105427 w 619"/>
              <a:gd name="T17" fmla="*/ 221603 h 619"/>
              <a:gd name="T18" fmla="*/ 116185 w 619"/>
              <a:gd name="T19" fmla="*/ 221603 h 619"/>
              <a:gd name="T20" fmla="*/ 195434 w 619"/>
              <a:gd name="T21" fmla="*/ 200447 h 619"/>
              <a:gd name="T22" fmla="*/ 221611 w 619"/>
              <a:gd name="T23" fmla="*/ 174271 h 619"/>
              <a:gd name="T24" fmla="*/ 221611 w 619"/>
              <a:gd name="T25" fmla="*/ 26535 h 619"/>
              <a:gd name="T26" fmla="*/ 195434 w 619"/>
              <a:gd name="T27" fmla="*/ 0 h 619"/>
              <a:gd name="T28" fmla="*/ 105427 w 619"/>
              <a:gd name="T29" fmla="*/ 211205 h 619"/>
              <a:gd name="T30" fmla="*/ 105427 w 619"/>
              <a:gd name="T31" fmla="*/ 211205 h 619"/>
              <a:gd name="T32" fmla="*/ 26177 w 619"/>
              <a:gd name="T33" fmla="*/ 190048 h 619"/>
              <a:gd name="T34" fmla="*/ 10399 w 619"/>
              <a:gd name="T35" fmla="*/ 174271 h 619"/>
              <a:gd name="T36" fmla="*/ 10399 w 619"/>
              <a:gd name="T37" fmla="*/ 26535 h 619"/>
              <a:gd name="T38" fmla="*/ 26177 w 619"/>
              <a:gd name="T39" fmla="*/ 10399 h 619"/>
              <a:gd name="T40" fmla="*/ 105427 w 619"/>
              <a:gd name="T41" fmla="*/ 31555 h 619"/>
              <a:gd name="T42" fmla="*/ 105427 w 619"/>
              <a:gd name="T43" fmla="*/ 211205 h 619"/>
              <a:gd name="T44" fmla="*/ 211212 w 619"/>
              <a:gd name="T45" fmla="*/ 174271 h 619"/>
              <a:gd name="T46" fmla="*/ 211212 w 619"/>
              <a:gd name="T47" fmla="*/ 174271 h 619"/>
              <a:gd name="T48" fmla="*/ 195434 w 619"/>
              <a:gd name="T49" fmla="*/ 190048 h 619"/>
              <a:gd name="T50" fmla="*/ 116185 w 619"/>
              <a:gd name="T51" fmla="*/ 211205 h 619"/>
              <a:gd name="T52" fmla="*/ 116185 w 619"/>
              <a:gd name="T53" fmla="*/ 31555 h 619"/>
              <a:gd name="T54" fmla="*/ 195434 w 619"/>
              <a:gd name="T55" fmla="*/ 10399 h 619"/>
              <a:gd name="T56" fmla="*/ 211212 w 619"/>
              <a:gd name="T57" fmla="*/ 26535 h 619"/>
              <a:gd name="T58" fmla="*/ 211212 w 619"/>
              <a:gd name="T59" fmla="*/ 174271 h 619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19" h="619">
                <a:moveTo>
                  <a:pt x="545" y="0"/>
                </a:moveTo>
                <a:lnTo>
                  <a:pt x="545" y="0"/>
                </a:lnTo>
                <a:cubicBezTo>
                  <a:pt x="545" y="0"/>
                  <a:pt x="427" y="29"/>
                  <a:pt x="324" y="59"/>
                </a:cubicBezTo>
                <a:cubicBezTo>
                  <a:pt x="309" y="59"/>
                  <a:pt x="309" y="59"/>
                  <a:pt x="294" y="59"/>
                </a:cubicBezTo>
                <a:cubicBezTo>
                  <a:pt x="191" y="29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486"/>
                  <a:pt x="0" y="486"/>
                  <a:pt x="0" y="486"/>
                </a:cubicBezTo>
                <a:cubicBezTo>
                  <a:pt x="0" y="530"/>
                  <a:pt x="29" y="545"/>
                  <a:pt x="73" y="559"/>
                </a:cubicBezTo>
                <a:cubicBezTo>
                  <a:pt x="73" y="559"/>
                  <a:pt x="177" y="589"/>
                  <a:pt x="294" y="618"/>
                </a:cubicBezTo>
                <a:cubicBezTo>
                  <a:pt x="309" y="618"/>
                  <a:pt x="309" y="618"/>
                  <a:pt x="324" y="618"/>
                </a:cubicBezTo>
                <a:cubicBezTo>
                  <a:pt x="441" y="589"/>
                  <a:pt x="545" y="559"/>
                  <a:pt x="545" y="559"/>
                </a:cubicBezTo>
                <a:cubicBezTo>
                  <a:pt x="589" y="559"/>
                  <a:pt x="618" y="530"/>
                  <a:pt x="618" y="486"/>
                </a:cubicBezTo>
                <a:cubicBezTo>
                  <a:pt x="618" y="74"/>
                  <a:pt x="618" y="74"/>
                  <a:pt x="618" y="74"/>
                </a:cubicBezTo>
                <a:cubicBezTo>
                  <a:pt x="618" y="29"/>
                  <a:pt x="589" y="0"/>
                  <a:pt x="545" y="0"/>
                </a:cubicBezTo>
                <a:close/>
                <a:moveTo>
                  <a:pt x="294" y="589"/>
                </a:moveTo>
                <a:lnTo>
                  <a:pt x="294" y="589"/>
                </a:lnTo>
                <a:cubicBezTo>
                  <a:pt x="177" y="559"/>
                  <a:pt x="73" y="530"/>
                  <a:pt x="73" y="530"/>
                </a:cubicBezTo>
                <a:cubicBezTo>
                  <a:pt x="44" y="516"/>
                  <a:pt x="29" y="501"/>
                  <a:pt x="29" y="486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294" y="88"/>
                  <a:pt x="294" y="88"/>
                  <a:pt x="294" y="88"/>
                </a:cubicBezTo>
                <a:lnTo>
                  <a:pt x="294" y="589"/>
                </a:lnTo>
                <a:close/>
                <a:moveTo>
                  <a:pt x="589" y="486"/>
                </a:moveTo>
                <a:lnTo>
                  <a:pt x="589" y="486"/>
                </a:lnTo>
                <a:cubicBezTo>
                  <a:pt x="589" y="501"/>
                  <a:pt x="559" y="516"/>
                  <a:pt x="545" y="530"/>
                </a:cubicBezTo>
                <a:cubicBezTo>
                  <a:pt x="545" y="530"/>
                  <a:pt x="441" y="559"/>
                  <a:pt x="324" y="589"/>
                </a:cubicBezTo>
                <a:cubicBezTo>
                  <a:pt x="324" y="88"/>
                  <a:pt x="324" y="88"/>
                  <a:pt x="324" y="88"/>
                </a:cubicBezTo>
                <a:cubicBezTo>
                  <a:pt x="545" y="29"/>
                  <a:pt x="545" y="29"/>
                  <a:pt x="545" y="29"/>
                </a:cubicBezTo>
                <a:cubicBezTo>
                  <a:pt x="559" y="29"/>
                  <a:pt x="589" y="59"/>
                  <a:pt x="589" y="74"/>
                </a:cubicBezTo>
                <a:lnTo>
                  <a:pt x="589" y="486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6001" y="2670177"/>
            <a:ext cx="510117" cy="495299"/>
          </a:xfrm>
          <a:custGeom>
            <a:avLst/>
            <a:gdLst>
              <a:gd name="T0" fmla="*/ 201928 w 634"/>
              <a:gd name="T1" fmla="*/ 0 h 619"/>
              <a:gd name="T2" fmla="*/ 201928 w 634"/>
              <a:gd name="T3" fmla="*/ 0 h 619"/>
              <a:gd name="T4" fmla="*/ 32092 w 634"/>
              <a:gd name="T5" fmla="*/ 0 h 619"/>
              <a:gd name="T6" fmla="*/ 0 w 634"/>
              <a:gd name="T7" fmla="*/ 26535 h 619"/>
              <a:gd name="T8" fmla="*/ 0 w 634"/>
              <a:gd name="T9" fmla="*/ 195427 h 619"/>
              <a:gd name="T10" fmla="*/ 32092 w 634"/>
              <a:gd name="T11" fmla="*/ 221603 h 619"/>
              <a:gd name="T12" fmla="*/ 201928 w 634"/>
              <a:gd name="T13" fmla="*/ 221603 h 619"/>
              <a:gd name="T14" fmla="*/ 228250 w 634"/>
              <a:gd name="T15" fmla="*/ 195427 h 619"/>
              <a:gd name="T16" fmla="*/ 228250 w 634"/>
              <a:gd name="T17" fmla="*/ 26535 h 619"/>
              <a:gd name="T18" fmla="*/ 201928 w 634"/>
              <a:gd name="T19" fmla="*/ 0 h 619"/>
              <a:gd name="T20" fmla="*/ 32092 w 634"/>
              <a:gd name="T21" fmla="*/ 211205 h 619"/>
              <a:gd name="T22" fmla="*/ 32092 w 634"/>
              <a:gd name="T23" fmla="*/ 211205 h 619"/>
              <a:gd name="T24" fmla="*/ 16226 w 634"/>
              <a:gd name="T25" fmla="*/ 195427 h 619"/>
              <a:gd name="T26" fmla="*/ 16226 w 634"/>
              <a:gd name="T27" fmla="*/ 190048 h 619"/>
              <a:gd name="T28" fmla="*/ 74641 w 634"/>
              <a:gd name="T29" fmla="*/ 137337 h 619"/>
              <a:gd name="T30" fmla="*/ 143513 w 634"/>
              <a:gd name="T31" fmla="*/ 211205 h 619"/>
              <a:gd name="T32" fmla="*/ 32092 w 634"/>
              <a:gd name="T33" fmla="*/ 211205 h 619"/>
              <a:gd name="T34" fmla="*/ 212385 w 634"/>
              <a:gd name="T35" fmla="*/ 195427 h 619"/>
              <a:gd name="T36" fmla="*/ 212385 w 634"/>
              <a:gd name="T37" fmla="*/ 195427 h 619"/>
              <a:gd name="T38" fmla="*/ 201928 w 634"/>
              <a:gd name="T39" fmla="*/ 211205 h 619"/>
              <a:gd name="T40" fmla="*/ 164787 w 634"/>
              <a:gd name="T41" fmla="*/ 211205 h 619"/>
              <a:gd name="T42" fmla="*/ 111781 w 634"/>
              <a:gd name="T43" fmla="*/ 158493 h 619"/>
              <a:gd name="T44" fmla="*/ 169836 w 634"/>
              <a:gd name="T45" fmla="*/ 95024 h 619"/>
              <a:gd name="T46" fmla="*/ 212385 w 634"/>
              <a:gd name="T47" fmla="*/ 137337 h 619"/>
              <a:gd name="T48" fmla="*/ 212385 w 634"/>
              <a:gd name="T49" fmla="*/ 195427 h 619"/>
              <a:gd name="T50" fmla="*/ 212385 w 634"/>
              <a:gd name="T51" fmla="*/ 121559 h 619"/>
              <a:gd name="T52" fmla="*/ 212385 w 634"/>
              <a:gd name="T53" fmla="*/ 121559 h 619"/>
              <a:gd name="T54" fmla="*/ 169836 w 634"/>
              <a:gd name="T55" fmla="*/ 73868 h 619"/>
              <a:gd name="T56" fmla="*/ 100964 w 634"/>
              <a:gd name="T57" fmla="*/ 147736 h 619"/>
              <a:gd name="T58" fmla="*/ 74641 w 634"/>
              <a:gd name="T59" fmla="*/ 116180 h 619"/>
              <a:gd name="T60" fmla="*/ 16226 w 634"/>
              <a:gd name="T61" fmla="*/ 168892 h 619"/>
              <a:gd name="T62" fmla="*/ 16226 w 634"/>
              <a:gd name="T63" fmla="*/ 26535 h 619"/>
              <a:gd name="T64" fmla="*/ 32092 w 634"/>
              <a:gd name="T65" fmla="*/ 10399 h 619"/>
              <a:gd name="T66" fmla="*/ 201928 w 634"/>
              <a:gd name="T67" fmla="*/ 10399 h 619"/>
              <a:gd name="T68" fmla="*/ 212385 w 634"/>
              <a:gd name="T69" fmla="*/ 26535 h 619"/>
              <a:gd name="T70" fmla="*/ 212385 w 634"/>
              <a:gd name="T71" fmla="*/ 121559 h 619"/>
              <a:gd name="T72" fmla="*/ 58415 w 634"/>
              <a:gd name="T73" fmla="*/ 26535 h 619"/>
              <a:gd name="T74" fmla="*/ 58415 w 634"/>
              <a:gd name="T75" fmla="*/ 26535 h 619"/>
              <a:gd name="T76" fmla="*/ 32092 w 634"/>
              <a:gd name="T77" fmla="*/ 52711 h 619"/>
              <a:gd name="T78" fmla="*/ 58415 w 634"/>
              <a:gd name="T79" fmla="*/ 84625 h 619"/>
              <a:gd name="T80" fmla="*/ 85098 w 634"/>
              <a:gd name="T81" fmla="*/ 52711 h 619"/>
              <a:gd name="T82" fmla="*/ 58415 w 634"/>
              <a:gd name="T83" fmla="*/ 26535 h 619"/>
              <a:gd name="T84" fmla="*/ 58415 w 634"/>
              <a:gd name="T85" fmla="*/ 68848 h 619"/>
              <a:gd name="T86" fmla="*/ 58415 w 634"/>
              <a:gd name="T87" fmla="*/ 68848 h 619"/>
              <a:gd name="T88" fmla="*/ 42549 w 634"/>
              <a:gd name="T89" fmla="*/ 52711 h 619"/>
              <a:gd name="T90" fmla="*/ 58415 w 634"/>
              <a:gd name="T91" fmla="*/ 42313 h 619"/>
              <a:gd name="T92" fmla="*/ 74641 w 634"/>
              <a:gd name="T93" fmla="*/ 52711 h 619"/>
              <a:gd name="T94" fmla="*/ 58415 w 634"/>
              <a:gd name="T95" fmla="*/ 68848 h 61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34" h="619">
                <a:moveTo>
                  <a:pt x="560" y="0"/>
                </a:moveTo>
                <a:lnTo>
                  <a:pt x="560" y="0"/>
                </a:ln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60" y="618"/>
                  <a:pt x="560" y="618"/>
                  <a:pt x="560" y="618"/>
                </a:cubicBezTo>
                <a:cubicBezTo>
                  <a:pt x="604" y="618"/>
                  <a:pt x="633" y="589"/>
                  <a:pt x="633" y="545"/>
                </a:cubicBezTo>
                <a:cubicBezTo>
                  <a:pt x="633" y="74"/>
                  <a:pt x="633" y="74"/>
                  <a:pt x="633" y="74"/>
                </a:cubicBezTo>
                <a:cubicBezTo>
                  <a:pt x="633" y="29"/>
                  <a:pt x="604" y="0"/>
                  <a:pt x="560" y="0"/>
                </a:cubicBezTo>
                <a:close/>
                <a:moveTo>
                  <a:pt x="89" y="589"/>
                </a:moveTo>
                <a:lnTo>
                  <a:pt x="89" y="589"/>
                </a:lnTo>
                <a:cubicBezTo>
                  <a:pt x="59" y="589"/>
                  <a:pt x="45" y="559"/>
                  <a:pt x="45" y="545"/>
                </a:cubicBezTo>
                <a:cubicBezTo>
                  <a:pt x="45" y="530"/>
                  <a:pt x="45" y="530"/>
                  <a:pt x="45" y="530"/>
                </a:cubicBezTo>
                <a:cubicBezTo>
                  <a:pt x="207" y="383"/>
                  <a:pt x="207" y="383"/>
                  <a:pt x="207" y="383"/>
                </a:cubicBezTo>
                <a:cubicBezTo>
                  <a:pt x="398" y="589"/>
                  <a:pt x="398" y="589"/>
                  <a:pt x="398" y="589"/>
                </a:cubicBezTo>
                <a:lnTo>
                  <a:pt x="89" y="589"/>
                </a:lnTo>
                <a:close/>
                <a:moveTo>
                  <a:pt x="589" y="545"/>
                </a:moveTo>
                <a:lnTo>
                  <a:pt x="589" y="545"/>
                </a:lnTo>
                <a:cubicBezTo>
                  <a:pt x="589" y="559"/>
                  <a:pt x="575" y="589"/>
                  <a:pt x="560" y="589"/>
                </a:cubicBezTo>
                <a:cubicBezTo>
                  <a:pt x="457" y="589"/>
                  <a:pt x="457" y="589"/>
                  <a:pt x="457" y="589"/>
                </a:cubicBezTo>
                <a:cubicBezTo>
                  <a:pt x="310" y="442"/>
                  <a:pt x="310" y="442"/>
                  <a:pt x="310" y="442"/>
                </a:cubicBezTo>
                <a:cubicBezTo>
                  <a:pt x="471" y="265"/>
                  <a:pt x="471" y="265"/>
                  <a:pt x="471" y="265"/>
                </a:cubicBezTo>
                <a:cubicBezTo>
                  <a:pt x="589" y="383"/>
                  <a:pt x="589" y="383"/>
                  <a:pt x="589" y="383"/>
                </a:cubicBezTo>
                <a:lnTo>
                  <a:pt x="589" y="545"/>
                </a:lnTo>
                <a:close/>
                <a:moveTo>
                  <a:pt x="589" y="339"/>
                </a:moveTo>
                <a:lnTo>
                  <a:pt x="589" y="339"/>
                </a:lnTo>
                <a:cubicBezTo>
                  <a:pt x="471" y="206"/>
                  <a:pt x="471" y="206"/>
                  <a:pt x="471" y="206"/>
                </a:cubicBezTo>
                <a:cubicBezTo>
                  <a:pt x="280" y="412"/>
                  <a:pt x="280" y="412"/>
                  <a:pt x="280" y="412"/>
                </a:cubicBezTo>
                <a:cubicBezTo>
                  <a:pt x="207" y="324"/>
                  <a:pt x="207" y="324"/>
                  <a:pt x="207" y="324"/>
                </a:cubicBezTo>
                <a:cubicBezTo>
                  <a:pt x="45" y="471"/>
                  <a:pt x="45" y="471"/>
                  <a:pt x="45" y="471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560" y="29"/>
                  <a:pt x="560" y="29"/>
                  <a:pt x="560" y="29"/>
                </a:cubicBezTo>
                <a:cubicBezTo>
                  <a:pt x="575" y="29"/>
                  <a:pt x="589" y="59"/>
                  <a:pt x="589" y="74"/>
                </a:cubicBezTo>
                <a:lnTo>
                  <a:pt x="589" y="339"/>
                </a:lnTo>
                <a:close/>
                <a:moveTo>
                  <a:pt x="162" y="74"/>
                </a:moveTo>
                <a:lnTo>
                  <a:pt x="162" y="74"/>
                </a:lnTo>
                <a:cubicBezTo>
                  <a:pt x="118" y="74"/>
                  <a:pt x="89" y="103"/>
                  <a:pt x="89" y="147"/>
                </a:cubicBezTo>
                <a:cubicBezTo>
                  <a:pt x="89" y="192"/>
                  <a:pt x="118" y="236"/>
                  <a:pt x="162" y="236"/>
                </a:cubicBezTo>
                <a:cubicBezTo>
                  <a:pt x="207" y="236"/>
                  <a:pt x="236" y="192"/>
                  <a:pt x="236" y="147"/>
                </a:cubicBezTo>
                <a:cubicBezTo>
                  <a:pt x="236" y="103"/>
                  <a:pt x="207" y="74"/>
                  <a:pt x="162" y="74"/>
                </a:cubicBezTo>
                <a:close/>
                <a:moveTo>
                  <a:pt x="162" y="192"/>
                </a:moveTo>
                <a:lnTo>
                  <a:pt x="162" y="192"/>
                </a:lnTo>
                <a:cubicBezTo>
                  <a:pt x="148" y="192"/>
                  <a:pt x="118" y="177"/>
                  <a:pt x="118" y="147"/>
                </a:cubicBezTo>
                <a:cubicBezTo>
                  <a:pt x="118" y="133"/>
                  <a:pt x="148" y="118"/>
                  <a:pt x="162" y="118"/>
                </a:cubicBezTo>
                <a:cubicBezTo>
                  <a:pt x="177" y="118"/>
                  <a:pt x="207" y="133"/>
                  <a:pt x="207" y="147"/>
                </a:cubicBezTo>
                <a:cubicBezTo>
                  <a:pt x="207" y="177"/>
                  <a:pt x="177" y="192"/>
                  <a:pt x="162" y="192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01085" y="2670177"/>
            <a:ext cx="510115" cy="495299"/>
          </a:xfrm>
          <a:custGeom>
            <a:avLst/>
            <a:gdLst>
              <a:gd name="T0" fmla="*/ 169835 w 634"/>
              <a:gd name="T1" fmla="*/ 95024 h 619"/>
              <a:gd name="T2" fmla="*/ 169835 w 634"/>
              <a:gd name="T3" fmla="*/ 95024 h 619"/>
              <a:gd name="T4" fmla="*/ 58415 w 634"/>
              <a:gd name="T5" fmla="*/ 95024 h 619"/>
              <a:gd name="T6" fmla="*/ 47597 w 634"/>
              <a:gd name="T7" fmla="*/ 105782 h 619"/>
              <a:gd name="T8" fmla="*/ 58415 w 634"/>
              <a:gd name="T9" fmla="*/ 110802 h 619"/>
              <a:gd name="T10" fmla="*/ 169835 w 634"/>
              <a:gd name="T11" fmla="*/ 110802 h 619"/>
              <a:gd name="T12" fmla="*/ 174883 w 634"/>
              <a:gd name="T13" fmla="*/ 105782 h 619"/>
              <a:gd name="T14" fmla="*/ 169835 w 634"/>
              <a:gd name="T15" fmla="*/ 95024 h 619"/>
              <a:gd name="T16" fmla="*/ 169835 w 634"/>
              <a:gd name="T17" fmla="*/ 137337 h 619"/>
              <a:gd name="T18" fmla="*/ 169835 w 634"/>
              <a:gd name="T19" fmla="*/ 137337 h 619"/>
              <a:gd name="T20" fmla="*/ 58415 w 634"/>
              <a:gd name="T21" fmla="*/ 137337 h 619"/>
              <a:gd name="T22" fmla="*/ 47597 w 634"/>
              <a:gd name="T23" fmla="*/ 147736 h 619"/>
              <a:gd name="T24" fmla="*/ 58415 w 634"/>
              <a:gd name="T25" fmla="*/ 153114 h 619"/>
              <a:gd name="T26" fmla="*/ 169835 w 634"/>
              <a:gd name="T27" fmla="*/ 153114 h 619"/>
              <a:gd name="T28" fmla="*/ 174883 w 634"/>
              <a:gd name="T29" fmla="*/ 147736 h 619"/>
              <a:gd name="T30" fmla="*/ 169835 w 634"/>
              <a:gd name="T31" fmla="*/ 137337 h 619"/>
              <a:gd name="T32" fmla="*/ 196157 w 634"/>
              <a:gd name="T33" fmla="*/ 0 h 619"/>
              <a:gd name="T34" fmla="*/ 196157 w 634"/>
              <a:gd name="T35" fmla="*/ 0 h 619"/>
              <a:gd name="T36" fmla="*/ 26323 w 634"/>
              <a:gd name="T37" fmla="*/ 0 h 619"/>
              <a:gd name="T38" fmla="*/ 0 w 634"/>
              <a:gd name="T39" fmla="*/ 26535 h 619"/>
              <a:gd name="T40" fmla="*/ 0 w 634"/>
              <a:gd name="T41" fmla="*/ 195427 h 619"/>
              <a:gd name="T42" fmla="*/ 26323 w 634"/>
              <a:gd name="T43" fmla="*/ 221603 h 619"/>
              <a:gd name="T44" fmla="*/ 196157 w 634"/>
              <a:gd name="T45" fmla="*/ 221603 h 619"/>
              <a:gd name="T46" fmla="*/ 228249 w 634"/>
              <a:gd name="T47" fmla="*/ 195427 h 619"/>
              <a:gd name="T48" fmla="*/ 228249 w 634"/>
              <a:gd name="T49" fmla="*/ 26535 h 619"/>
              <a:gd name="T50" fmla="*/ 196157 w 634"/>
              <a:gd name="T51" fmla="*/ 0 h 619"/>
              <a:gd name="T52" fmla="*/ 212023 w 634"/>
              <a:gd name="T53" fmla="*/ 195427 h 619"/>
              <a:gd name="T54" fmla="*/ 212023 w 634"/>
              <a:gd name="T55" fmla="*/ 195427 h 619"/>
              <a:gd name="T56" fmla="*/ 196157 w 634"/>
              <a:gd name="T57" fmla="*/ 211205 h 619"/>
              <a:gd name="T58" fmla="*/ 26323 w 634"/>
              <a:gd name="T59" fmla="*/ 211205 h 619"/>
              <a:gd name="T60" fmla="*/ 15866 w 634"/>
              <a:gd name="T61" fmla="*/ 195427 h 619"/>
              <a:gd name="T62" fmla="*/ 15866 w 634"/>
              <a:gd name="T63" fmla="*/ 26535 h 619"/>
              <a:gd name="T64" fmla="*/ 26323 w 634"/>
              <a:gd name="T65" fmla="*/ 10399 h 619"/>
              <a:gd name="T66" fmla="*/ 196157 w 634"/>
              <a:gd name="T67" fmla="*/ 10399 h 619"/>
              <a:gd name="T68" fmla="*/ 212023 w 634"/>
              <a:gd name="T69" fmla="*/ 26535 h 619"/>
              <a:gd name="T70" fmla="*/ 212023 w 634"/>
              <a:gd name="T71" fmla="*/ 195427 h 619"/>
              <a:gd name="T72" fmla="*/ 169835 w 634"/>
              <a:gd name="T73" fmla="*/ 52711 h 619"/>
              <a:gd name="T74" fmla="*/ 169835 w 634"/>
              <a:gd name="T75" fmla="*/ 52711 h 619"/>
              <a:gd name="T76" fmla="*/ 58415 w 634"/>
              <a:gd name="T77" fmla="*/ 52711 h 619"/>
              <a:gd name="T78" fmla="*/ 47597 w 634"/>
              <a:gd name="T79" fmla="*/ 63469 h 619"/>
              <a:gd name="T80" fmla="*/ 58415 w 634"/>
              <a:gd name="T81" fmla="*/ 68848 h 619"/>
              <a:gd name="T82" fmla="*/ 169835 w 634"/>
              <a:gd name="T83" fmla="*/ 68848 h 619"/>
              <a:gd name="T84" fmla="*/ 174883 w 634"/>
              <a:gd name="T85" fmla="*/ 63469 h 619"/>
              <a:gd name="T86" fmla="*/ 169835 w 634"/>
              <a:gd name="T87" fmla="*/ 52711 h 61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34" h="619">
                <a:moveTo>
                  <a:pt x="471" y="265"/>
                </a:moveTo>
                <a:lnTo>
                  <a:pt x="471" y="265"/>
                </a:lnTo>
                <a:cubicBezTo>
                  <a:pt x="162" y="265"/>
                  <a:pt x="162" y="265"/>
                  <a:pt x="162" y="265"/>
                </a:cubicBezTo>
                <a:cubicBezTo>
                  <a:pt x="147" y="265"/>
                  <a:pt x="132" y="280"/>
                  <a:pt x="132" y="295"/>
                </a:cubicBezTo>
                <a:cubicBezTo>
                  <a:pt x="132" y="295"/>
                  <a:pt x="147" y="309"/>
                  <a:pt x="162" y="309"/>
                </a:cubicBezTo>
                <a:cubicBezTo>
                  <a:pt x="471" y="309"/>
                  <a:pt x="471" y="309"/>
                  <a:pt x="471" y="309"/>
                </a:cubicBezTo>
                <a:cubicBezTo>
                  <a:pt x="485" y="309"/>
                  <a:pt x="485" y="295"/>
                  <a:pt x="485" y="295"/>
                </a:cubicBezTo>
                <a:cubicBezTo>
                  <a:pt x="485" y="280"/>
                  <a:pt x="485" y="265"/>
                  <a:pt x="471" y="265"/>
                </a:cubicBezTo>
                <a:close/>
                <a:moveTo>
                  <a:pt x="471" y="383"/>
                </a:moveTo>
                <a:lnTo>
                  <a:pt x="471" y="383"/>
                </a:lnTo>
                <a:cubicBezTo>
                  <a:pt x="162" y="383"/>
                  <a:pt x="162" y="383"/>
                  <a:pt x="162" y="383"/>
                </a:cubicBezTo>
                <a:cubicBezTo>
                  <a:pt x="147" y="383"/>
                  <a:pt x="132" y="398"/>
                  <a:pt x="132" y="412"/>
                </a:cubicBezTo>
                <a:cubicBezTo>
                  <a:pt x="132" y="412"/>
                  <a:pt x="147" y="427"/>
                  <a:pt x="162" y="427"/>
                </a:cubicBezTo>
                <a:cubicBezTo>
                  <a:pt x="471" y="427"/>
                  <a:pt x="471" y="427"/>
                  <a:pt x="471" y="427"/>
                </a:cubicBezTo>
                <a:cubicBezTo>
                  <a:pt x="485" y="427"/>
                  <a:pt x="485" y="412"/>
                  <a:pt x="485" y="412"/>
                </a:cubicBezTo>
                <a:cubicBezTo>
                  <a:pt x="485" y="398"/>
                  <a:pt x="485" y="383"/>
                  <a:pt x="471" y="383"/>
                </a:cubicBez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544" y="618"/>
                  <a:pt x="544" y="618"/>
                  <a:pt x="544" y="618"/>
                </a:cubicBezTo>
                <a:cubicBezTo>
                  <a:pt x="588" y="618"/>
                  <a:pt x="633" y="589"/>
                  <a:pt x="633" y="545"/>
                </a:cubicBezTo>
                <a:cubicBezTo>
                  <a:pt x="633" y="74"/>
                  <a:pt x="633" y="74"/>
                  <a:pt x="633" y="74"/>
                </a:cubicBezTo>
                <a:cubicBezTo>
                  <a:pt x="633" y="29"/>
                  <a:pt x="588" y="0"/>
                  <a:pt x="544" y="0"/>
                </a:cubicBezTo>
                <a:close/>
                <a:moveTo>
                  <a:pt x="588" y="545"/>
                </a:moveTo>
                <a:lnTo>
                  <a:pt x="588" y="545"/>
                </a:lnTo>
                <a:cubicBezTo>
                  <a:pt x="588" y="559"/>
                  <a:pt x="574" y="589"/>
                  <a:pt x="544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8" y="589"/>
                  <a:pt x="44" y="559"/>
                  <a:pt x="44" y="545"/>
                </a:cubicBezTo>
                <a:cubicBezTo>
                  <a:pt x="44" y="74"/>
                  <a:pt x="44" y="74"/>
                  <a:pt x="44" y="74"/>
                </a:cubicBezTo>
                <a:cubicBezTo>
                  <a:pt x="44" y="59"/>
                  <a:pt x="58" y="29"/>
                  <a:pt x="73" y="29"/>
                </a:cubicBezTo>
                <a:cubicBezTo>
                  <a:pt x="544" y="29"/>
                  <a:pt x="544" y="29"/>
                  <a:pt x="544" y="29"/>
                </a:cubicBezTo>
                <a:cubicBezTo>
                  <a:pt x="574" y="29"/>
                  <a:pt x="588" y="59"/>
                  <a:pt x="588" y="74"/>
                </a:cubicBezTo>
                <a:lnTo>
                  <a:pt x="588" y="545"/>
                </a:lnTo>
                <a:close/>
                <a:moveTo>
                  <a:pt x="471" y="147"/>
                </a:moveTo>
                <a:lnTo>
                  <a:pt x="471" y="147"/>
                </a:lnTo>
                <a:cubicBezTo>
                  <a:pt x="162" y="147"/>
                  <a:pt x="162" y="147"/>
                  <a:pt x="162" y="147"/>
                </a:cubicBezTo>
                <a:cubicBezTo>
                  <a:pt x="147" y="147"/>
                  <a:pt x="132" y="162"/>
                  <a:pt x="132" y="177"/>
                </a:cubicBezTo>
                <a:cubicBezTo>
                  <a:pt x="132" y="177"/>
                  <a:pt x="147" y="192"/>
                  <a:pt x="162" y="192"/>
                </a:cubicBezTo>
                <a:cubicBezTo>
                  <a:pt x="471" y="192"/>
                  <a:pt x="471" y="192"/>
                  <a:pt x="471" y="192"/>
                </a:cubicBezTo>
                <a:cubicBezTo>
                  <a:pt x="485" y="192"/>
                  <a:pt x="485" y="177"/>
                  <a:pt x="485" y="177"/>
                </a:cubicBezTo>
                <a:cubicBezTo>
                  <a:pt x="485" y="162"/>
                  <a:pt x="485" y="147"/>
                  <a:pt x="471" y="147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58135" y="2670177"/>
            <a:ext cx="353483" cy="495299"/>
          </a:xfrm>
          <a:custGeom>
            <a:avLst/>
            <a:gdLst>
              <a:gd name="T0" fmla="*/ 121225 w 443"/>
              <a:gd name="T1" fmla="*/ 110802 h 619"/>
              <a:gd name="T2" fmla="*/ 121225 w 443"/>
              <a:gd name="T3" fmla="*/ 110802 h 619"/>
              <a:gd name="T4" fmla="*/ 36832 w 443"/>
              <a:gd name="T5" fmla="*/ 110802 h 619"/>
              <a:gd name="T6" fmla="*/ 31826 w 443"/>
              <a:gd name="T7" fmla="*/ 116180 h 619"/>
              <a:gd name="T8" fmla="*/ 36832 w 443"/>
              <a:gd name="T9" fmla="*/ 126938 h 619"/>
              <a:gd name="T10" fmla="*/ 121225 w 443"/>
              <a:gd name="T11" fmla="*/ 126938 h 619"/>
              <a:gd name="T12" fmla="*/ 126231 w 443"/>
              <a:gd name="T13" fmla="*/ 116180 h 619"/>
              <a:gd name="T14" fmla="*/ 121225 w 443"/>
              <a:gd name="T15" fmla="*/ 110802 h 619"/>
              <a:gd name="T16" fmla="*/ 121225 w 443"/>
              <a:gd name="T17" fmla="*/ 153114 h 619"/>
              <a:gd name="T18" fmla="*/ 121225 w 443"/>
              <a:gd name="T19" fmla="*/ 153114 h 619"/>
              <a:gd name="T20" fmla="*/ 36832 w 443"/>
              <a:gd name="T21" fmla="*/ 153114 h 619"/>
              <a:gd name="T22" fmla="*/ 31826 w 443"/>
              <a:gd name="T23" fmla="*/ 158493 h 619"/>
              <a:gd name="T24" fmla="*/ 36832 w 443"/>
              <a:gd name="T25" fmla="*/ 168892 h 619"/>
              <a:gd name="T26" fmla="*/ 121225 w 443"/>
              <a:gd name="T27" fmla="*/ 168892 h 619"/>
              <a:gd name="T28" fmla="*/ 126231 w 443"/>
              <a:gd name="T29" fmla="*/ 158493 h 619"/>
              <a:gd name="T30" fmla="*/ 121225 w 443"/>
              <a:gd name="T31" fmla="*/ 153114 h 619"/>
              <a:gd name="T32" fmla="*/ 121225 w 443"/>
              <a:gd name="T33" fmla="*/ 68848 h 619"/>
              <a:gd name="T34" fmla="*/ 121225 w 443"/>
              <a:gd name="T35" fmla="*/ 68848 h 619"/>
              <a:gd name="T36" fmla="*/ 36832 w 443"/>
              <a:gd name="T37" fmla="*/ 68848 h 619"/>
              <a:gd name="T38" fmla="*/ 31826 w 443"/>
              <a:gd name="T39" fmla="*/ 73868 h 619"/>
              <a:gd name="T40" fmla="*/ 36832 w 443"/>
              <a:gd name="T41" fmla="*/ 84625 h 619"/>
              <a:gd name="T42" fmla="*/ 121225 w 443"/>
              <a:gd name="T43" fmla="*/ 84625 h 619"/>
              <a:gd name="T44" fmla="*/ 126231 w 443"/>
              <a:gd name="T45" fmla="*/ 73868 h 619"/>
              <a:gd name="T46" fmla="*/ 121225 w 443"/>
              <a:gd name="T47" fmla="*/ 68848 h 619"/>
              <a:gd name="T48" fmla="*/ 126231 w 443"/>
              <a:gd name="T49" fmla="*/ 10399 h 619"/>
              <a:gd name="T50" fmla="*/ 126231 w 443"/>
              <a:gd name="T51" fmla="*/ 10399 h 619"/>
              <a:gd name="T52" fmla="*/ 126231 w 443"/>
              <a:gd name="T53" fmla="*/ 0 h 619"/>
              <a:gd name="T54" fmla="*/ 115861 w 443"/>
              <a:gd name="T55" fmla="*/ 0 h 619"/>
              <a:gd name="T56" fmla="*/ 115861 w 443"/>
              <a:gd name="T57" fmla="*/ 10399 h 619"/>
              <a:gd name="T58" fmla="*/ 84393 w 443"/>
              <a:gd name="T59" fmla="*/ 10399 h 619"/>
              <a:gd name="T60" fmla="*/ 84393 w 443"/>
              <a:gd name="T61" fmla="*/ 0 h 619"/>
              <a:gd name="T62" fmla="*/ 73665 w 443"/>
              <a:gd name="T63" fmla="*/ 0 h 619"/>
              <a:gd name="T64" fmla="*/ 73665 w 443"/>
              <a:gd name="T65" fmla="*/ 10399 h 619"/>
              <a:gd name="T66" fmla="*/ 42196 w 443"/>
              <a:gd name="T67" fmla="*/ 10399 h 619"/>
              <a:gd name="T68" fmla="*/ 42196 w 443"/>
              <a:gd name="T69" fmla="*/ 0 h 619"/>
              <a:gd name="T70" fmla="*/ 31826 w 443"/>
              <a:gd name="T71" fmla="*/ 0 h 619"/>
              <a:gd name="T72" fmla="*/ 31826 w 443"/>
              <a:gd name="T73" fmla="*/ 10399 h 619"/>
              <a:gd name="T74" fmla="*/ 0 w 443"/>
              <a:gd name="T75" fmla="*/ 42313 h 619"/>
              <a:gd name="T76" fmla="*/ 0 w 443"/>
              <a:gd name="T77" fmla="*/ 195427 h 619"/>
              <a:gd name="T78" fmla="*/ 31826 w 443"/>
              <a:gd name="T79" fmla="*/ 221603 h 619"/>
              <a:gd name="T80" fmla="*/ 126231 w 443"/>
              <a:gd name="T81" fmla="*/ 221603 h 619"/>
              <a:gd name="T82" fmla="*/ 158057 w 443"/>
              <a:gd name="T83" fmla="*/ 195427 h 619"/>
              <a:gd name="T84" fmla="*/ 158057 w 443"/>
              <a:gd name="T85" fmla="*/ 42313 h 619"/>
              <a:gd name="T86" fmla="*/ 126231 w 443"/>
              <a:gd name="T87" fmla="*/ 10399 h 619"/>
              <a:gd name="T88" fmla="*/ 142323 w 443"/>
              <a:gd name="T89" fmla="*/ 195427 h 619"/>
              <a:gd name="T90" fmla="*/ 142323 w 443"/>
              <a:gd name="T91" fmla="*/ 195427 h 619"/>
              <a:gd name="T92" fmla="*/ 126231 w 443"/>
              <a:gd name="T93" fmla="*/ 211205 h 619"/>
              <a:gd name="T94" fmla="*/ 31826 w 443"/>
              <a:gd name="T95" fmla="*/ 211205 h 619"/>
              <a:gd name="T96" fmla="*/ 15734 w 443"/>
              <a:gd name="T97" fmla="*/ 195427 h 619"/>
              <a:gd name="T98" fmla="*/ 15734 w 443"/>
              <a:gd name="T99" fmla="*/ 42313 h 619"/>
              <a:gd name="T100" fmla="*/ 31826 w 443"/>
              <a:gd name="T101" fmla="*/ 26535 h 619"/>
              <a:gd name="T102" fmla="*/ 126231 w 443"/>
              <a:gd name="T103" fmla="*/ 26535 h 619"/>
              <a:gd name="T104" fmla="*/ 142323 w 443"/>
              <a:gd name="T105" fmla="*/ 42313 h 619"/>
              <a:gd name="T106" fmla="*/ 142323 w 443"/>
              <a:gd name="T107" fmla="*/ 195427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443" h="619">
                <a:moveTo>
                  <a:pt x="339" y="309"/>
                </a:moveTo>
                <a:lnTo>
                  <a:pt x="339" y="309"/>
                </a:lnTo>
                <a:cubicBezTo>
                  <a:pt x="103" y="309"/>
                  <a:pt x="103" y="309"/>
                  <a:pt x="103" y="309"/>
                </a:cubicBezTo>
                <a:cubicBezTo>
                  <a:pt x="89" y="309"/>
                  <a:pt x="89" y="324"/>
                  <a:pt x="89" y="324"/>
                </a:cubicBezTo>
                <a:cubicBezTo>
                  <a:pt x="89" y="339"/>
                  <a:pt x="89" y="354"/>
                  <a:pt x="103" y="354"/>
                </a:cubicBezTo>
                <a:cubicBezTo>
                  <a:pt x="339" y="354"/>
                  <a:pt x="339" y="354"/>
                  <a:pt x="339" y="354"/>
                </a:cubicBezTo>
                <a:cubicBezTo>
                  <a:pt x="353" y="354"/>
                  <a:pt x="353" y="339"/>
                  <a:pt x="353" y="324"/>
                </a:cubicBezTo>
                <a:cubicBezTo>
                  <a:pt x="353" y="324"/>
                  <a:pt x="353" y="309"/>
                  <a:pt x="339" y="309"/>
                </a:cubicBezTo>
                <a:close/>
                <a:moveTo>
                  <a:pt x="339" y="427"/>
                </a:moveTo>
                <a:lnTo>
                  <a:pt x="339" y="427"/>
                </a:lnTo>
                <a:cubicBezTo>
                  <a:pt x="103" y="427"/>
                  <a:pt x="103" y="427"/>
                  <a:pt x="103" y="427"/>
                </a:cubicBezTo>
                <a:cubicBezTo>
                  <a:pt x="89" y="427"/>
                  <a:pt x="89" y="442"/>
                  <a:pt x="89" y="442"/>
                </a:cubicBezTo>
                <a:cubicBezTo>
                  <a:pt x="89" y="457"/>
                  <a:pt x="89" y="471"/>
                  <a:pt x="103" y="471"/>
                </a:cubicBezTo>
                <a:cubicBezTo>
                  <a:pt x="339" y="471"/>
                  <a:pt x="339" y="471"/>
                  <a:pt x="339" y="471"/>
                </a:cubicBezTo>
                <a:cubicBezTo>
                  <a:pt x="353" y="471"/>
                  <a:pt x="353" y="457"/>
                  <a:pt x="353" y="442"/>
                </a:cubicBezTo>
                <a:cubicBezTo>
                  <a:pt x="353" y="442"/>
                  <a:pt x="353" y="427"/>
                  <a:pt x="339" y="427"/>
                </a:cubicBezTo>
                <a:close/>
                <a:moveTo>
                  <a:pt x="339" y="192"/>
                </a:moveTo>
                <a:lnTo>
                  <a:pt x="339" y="192"/>
                </a:lnTo>
                <a:cubicBezTo>
                  <a:pt x="103" y="192"/>
                  <a:pt x="103" y="192"/>
                  <a:pt x="103" y="192"/>
                </a:cubicBezTo>
                <a:cubicBezTo>
                  <a:pt x="89" y="192"/>
                  <a:pt x="89" y="206"/>
                  <a:pt x="89" y="206"/>
                </a:cubicBezTo>
                <a:cubicBezTo>
                  <a:pt x="89" y="221"/>
                  <a:pt x="89" y="236"/>
                  <a:pt x="103" y="236"/>
                </a:cubicBezTo>
                <a:cubicBezTo>
                  <a:pt x="339" y="236"/>
                  <a:pt x="339" y="236"/>
                  <a:pt x="339" y="236"/>
                </a:cubicBezTo>
                <a:cubicBezTo>
                  <a:pt x="353" y="236"/>
                  <a:pt x="353" y="221"/>
                  <a:pt x="353" y="206"/>
                </a:cubicBezTo>
                <a:cubicBezTo>
                  <a:pt x="353" y="206"/>
                  <a:pt x="353" y="192"/>
                  <a:pt x="339" y="192"/>
                </a:cubicBezTo>
                <a:close/>
                <a:moveTo>
                  <a:pt x="353" y="29"/>
                </a:moveTo>
                <a:lnTo>
                  <a:pt x="353" y="29"/>
                </a:lnTo>
                <a:cubicBezTo>
                  <a:pt x="353" y="0"/>
                  <a:pt x="353" y="0"/>
                  <a:pt x="353" y="0"/>
                </a:cubicBezTo>
                <a:cubicBezTo>
                  <a:pt x="324" y="0"/>
                  <a:pt x="324" y="0"/>
                  <a:pt x="324" y="0"/>
                </a:cubicBezTo>
                <a:cubicBezTo>
                  <a:pt x="324" y="29"/>
                  <a:pt x="324" y="29"/>
                  <a:pt x="324" y="29"/>
                </a:cubicBezTo>
                <a:cubicBezTo>
                  <a:pt x="236" y="29"/>
                  <a:pt x="236" y="29"/>
                  <a:pt x="236" y="29"/>
                </a:cubicBezTo>
                <a:cubicBezTo>
                  <a:pt x="236" y="0"/>
                  <a:pt x="236" y="0"/>
                  <a:pt x="236" y="0"/>
                </a:cubicBezTo>
                <a:cubicBezTo>
                  <a:pt x="206" y="0"/>
                  <a:pt x="206" y="0"/>
                  <a:pt x="206" y="0"/>
                </a:cubicBezTo>
                <a:cubicBezTo>
                  <a:pt x="206" y="29"/>
                  <a:pt x="206" y="29"/>
                  <a:pt x="206" y="29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18" y="0"/>
                  <a:pt x="118" y="0"/>
                  <a:pt x="11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9" y="29"/>
                  <a:pt x="89" y="29"/>
                  <a:pt x="89" y="29"/>
                </a:cubicBezTo>
                <a:cubicBezTo>
                  <a:pt x="44" y="29"/>
                  <a:pt x="0" y="74"/>
                  <a:pt x="0" y="118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4" y="618"/>
                  <a:pt x="89" y="618"/>
                </a:cubicBezTo>
                <a:cubicBezTo>
                  <a:pt x="353" y="618"/>
                  <a:pt x="353" y="618"/>
                  <a:pt x="353" y="618"/>
                </a:cubicBezTo>
                <a:cubicBezTo>
                  <a:pt x="398" y="618"/>
                  <a:pt x="442" y="589"/>
                  <a:pt x="442" y="545"/>
                </a:cubicBezTo>
                <a:cubicBezTo>
                  <a:pt x="442" y="118"/>
                  <a:pt x="442" y="118"/>
                  <a:pt x="442" y="118"/>
                </a:cubicBezTo>
                <a:cubicBezTo>
                  <a:pt x="442" y="74"/>
                  <a:pt x="398" y="29"/>
                  <a:pt x="353" y="29"/>
                </a:cubicBezTo>
                <a:close/>
                <a:moveTo>
                  <a:pt x="398" y="545"/>
                </a:moveTo>
                <a:lnTo>
                  <a:pt x="398" y="545"/>
                </a:lnTo>
                <a:cubicBezTo>
                  <a:pt x="398" y="559"/>
                  <a:pt x="383" y="589"/>
                  <a:pt x="353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4" y="559"/>
                  <a:pt x="44" y="545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4" y="88"/>
                  <a:pt x="59" y="74"/>
                  <a:pt x="89" y="74"/>
                </a:cubicBezTo>
                <a:cubicBezTo>
                  <a:pt x="353" y="74"/>
                  <a:pt x="353" y="74"/>
                  <a:pt x="353" y="74"/>
                </a:cubicBezTo>
                <a:cubicBezTo>
                  <a:pt x="383" y="74"/>
                  <a:pt x="398" y="88"/>
                  <a:pt x="398" y="118"/>
                </a:cubicBezTo>
                <a:lnTo>
                  <a:pt x="398" y="545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2417" y="2670177"/>
            <a:ext cx="440266" cy="495299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7502" y="2670177"/>
            <a:ext cx="404283" cy="495299"/>
          </a:xfrm>
          <a:custGeom>
            <a:avLst/>
            <a:gdLst>
              <a:gd name="T0" fmla="*/ 127658 w 501"/>
              <a:gd name="T1" fmla="*/ 0 h 619"/>
              <a:gd name="T2" fmla="*/ 127658 w 501"/>
              <a:gd name="T3" fmla="*/ 0 h 619"/>
              <a:gd name="T4" fmla="*/ 127658 w 501"/>
              <a:gd name="T5" fmla="*/ 0 h 619"/>
              <a:gd name="T6" fmla="*/ 111746 w 501"/>
              <a:gd name="T7" fmla="*/ 0 h 619"/>
              <a:gd name="T8" fmla="*/ 26400 w 501"/>
              <a:gd name="T9" fmla="*/ 0 h 619"/>
              <a:gd name="T10" fmla="*/ 0 w 501"/>
              <a:gd name="T11" fmla="*/ 26535 h 619"/>
              <a:gd name="T12" fmla="*/ 0 w 501"/>
              <a:gd name="T13" fmla="*/ 195427 h 619"/>
              <a:gd name="T14" fmla="*/ 26400 w 501"/>
              <a:gd name="T15" fmla="*/ 221603 h 619"/>
              <a:gd name="T16" fmla="*/ 154420 w 501"/>
              <a:gd name="T17" fmla="*/ 221603 h 619"/>
              <a:gd name="T18" fmla="*/ 180819 w 501"/>
              <a:gd name="T19" fmla="*/ 195427 h 619"/>
              <a:gd name="T20" fmla="*/ 180819 w 501"/>
              <a:gd name="T21" fmla="*/ 68848 h 619"/>
              <a:gd name="T22" fmla="*/ 180819 w 501"/>
              <a:gd name="T23" fmla="*/ 52711 h 619"/>
              <a:gd name="T24" fmla="*/ 127658 w 501"/>
              <a:gd name="T25" fmla="*/ 0 h 619"/>
              <a:gd name="T26" fmla="*/ 170332 w 501"/>
              <a:gd name="T27" fmla="*/ 195427 h 619"/>
              <a:gd name="T28" fmla="*/ 170332 w 501"/>
              <a:gd name="T29" fmla="*/ 195427 h 619"/>
              <a:gd name="T30" fmla="*/ 154420 w 501"/>
              <a:gd name="T31" fmla="*/ 211205 h 619"/>
              <a:gd name="T32" fmla="*/ 26400 w 501"/>
              <a:gd name="T33" fmla="*/ 211205 h 619"/>
              <a:gd name="T34" fmla="*/ 10488 w 501"/>
              <a:gd name="T35" fmla="*/ 195427 h 619"/>
              <a:gd name="T36" fmla="*/ 10488 w 501"/>
              <a:gd name="T37" fmla="*/ 26535 h 619"/>
              <a:gd name="T38" fmla="*/ 26400 w 501"/>
              <a:gd name="T39" fmla="*/ 10399 h 619"/>
              <a:gd name="T40" fmla="*/ 111746 w 501"/>
              <a:gd name="T41" fmla="*/ 10399 h 619"/>
              <a:gd name="T42" fmla="*/ 111746 w 501"/>
              <a:gd name="T43" fmla="*/ 42313 h 619"/>
              <a:gd name="T44" fmla="*/ 138146 w 501"/>
              <a:gd name="T45" fmla="*/ 68848 h 619"/>
              <a:gd name="T46" fmla="*/ 170332 w 501"/>
              <a:gd name="T47" fmla="*/ 68848 h 619"/>
              <a:gd name="T48" fmla="*/ 170332 w 501"/>
              <a:gd name="T49" fmla="*/ 195427 h 619"/>
              <a:gd name="T50" fmla="*/ 138146 w 501"/>
              <a:gd name="T51" fmla="*/ 52711 h 619"/>
              <a:gd name="T52" fmla="*/ 138146 w 501"/>
              <a:gd name="T53" fmla="*/ 52711 h 619"/>
              <a:gd name="T54" fmla="*/ 127658 w 501"/>
              <a:gd name="T55" fmla="*/ 42313 h 619"/>
              <a:gd name="T56" fmla="*/ 127658 w 501"/>
              <a:gd name="T57" fmla="*/ 10399 h 619"/>
              <a:gd name="T58" fmla="*/ 170332 w 501"/>
              <a:gd name="T59" fmla="*/ 52711 h 619"/>
              <a:gd name="T60" fmla="*/ 138146 w 501"/>
              <a:gd name="T61" fmla="*/ 52711 h 619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501" h="619">
                <a:moveTo>
                  <a:pt x="353" y="0"/>
                </a:moveTo>
                <a:lnTo>
                  <a:pt x="353" y="0"/>
                </a:lnTo>
                <a:cubicBezTo>
                  <a:pt x="339" y="0"/>
                  <a:pt x="339" y="0"/>
                  <a:pt x="309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27" y="618"/>
                  <a:pt x="427" y="618"/>
                  <a:pt x="427" y="618"/>
                </a:cubicBezTo>
                <a:cubicBezTo>
                  <a:pt x="471" y="618"/>
                  <a:pt x="500" y="589"/>
                  <a:pt x="500" y="545"/>
                </a:cubicBezTo>
                <a:cubicBezTo>
                  <a:pt x="500" y="192"/>
                  <a:pt x="500" y="192"/>
                  <a:pt x="500" y="192"/>
                </a:cubicBezTo>
                <a:cubicBezTo>
                  <a:pt x="500" y="192"/>
                  <a:pt x="500" y="177"/>
                  <a:pt x="500" y="147"/>
                </a:cubicBezTo>
                <a:lnTo>
                  <a:pt x="353" y="0"/>
                </a:lnTo>
                <a:close/>
                <a:moveTo>
                  <a:pt x="471" y="545"/>
                </a:moveTo>
                <a:lnTo>
                  <a:pt x="471" y="545"/>
                </a:lnTo>
                <a:cubicBezTo>
                  <a:pt x="471" y="559"/>
                  <a:pt x="441" y="589"/>
                  <a:pt x="427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309" y="29"/>
                  <a:pt x="309" y="29"/>
                  <a:pt x="309" y="29"/>
                </a:cubicBezTo>
                <a:cubicBezTo>
                  <a:pt x="309" y="88"/>
                  <a:pt x="309" y="118"/>
                  <a:pt x="309" y="118"/>
                </a:cubicBezTo>
                <a:cubicBezTo>
                  <a:pt x="309" y="162"/>
                  <a:pt x="339" y="192"/>
                  <a:pt x="382" y="192"/>
                </a:cubicBezTo>
                <a:cubicBezTo>
                  <a:pt x="382" y="192"/>
                  <a:pt x="427" y="192"/>
                  <a:pt x="471" y="192"/>
                </a:cubicBezTo>
                <a:lnTo>
                  <a:pt x="471" y="545"/>
                </a:lnTo>
                <a:close/>
                <a:moveTo>
                  <a:pt x="382" y="147"/>
                </a:moveTo>
                <a:lnTo>
                  <a:pt x="382" y="147"/>
                </a:lnTo>
                <a:cubicBezTo>
                  <a:pt x="368" y="147"/>
                  <a:pt x="353" y="133"/>
                  <a:pt x="353" y="118"/>
                </a:cubicBezTo>
                <a:cubicBezTo>
                  <a:pt x="353" y="118"/>
                  <a:pt x="353" y="88"/>
                  <a:pt x="353" y="29"/>
                </a:cubicBezTo>
                <a:cubicBezTo>
                  <a:pt x="471" y="147"/>
                  <a:pt x="471" y="147"/>
                  <a:pt x="471" y="147"/>
                </a:cubicBezTo>
                <a:lnTo>
                  <a:pt x="382" y="147"/>
                </a:ln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73167" y="2670177"/>
            <a:ext cx="404283" cy="495299"/>
          </a:xfrm>
          <a:custGeom>
            <a:avLst/>
            <a:gdLst>
              <a:gd name="T0" fmla="*/ 127658 w 501"/>
              <a:gd name="T1" fmla="*/ 0 h 619"/>
              <a:gd name="T2" fmla="*/ 127658 w 501"/>
              <a:gd name="T3" fmla="*/ 0 h 619"/>
              <a:gd name="T4" fmla="*/ 127658 w 501"/>
              <a:gd name="T5" fmla="*/ 0 h 619"/>
              <a:gd name="T6" fmla="*/ 111746 w 501"/>
              <a:gd name="T7" fmla="*/ 0 h 619"/>
              <a:gd name="T8" fmla="*/ 26400 w 501"/>
              <a:gd name="T9" fmla="*/ 0 h 619"/>
              <a:gd name="T10" fmla="*/ 0 w 501"/>
              <a:gd name="T11" fmla="*/ 26535 h 619"/>
              <a:gd name="T12" fmla="*/ 0 w 501"/>
              <a:gd name="T13" fmla="*/ 195427 h 619"/>
              <a:gd name="T14" fmla="*/ 26400 w 501"/>
              <a:gd name="T15" fmla="*/ 221603 h 619"/>
              <a:gd name="T16" fmla="*/ 154420 w 501"/>
              <a:gd name="T17" fmla="*/ 221603 h 619"/>
              <a:gd name="T18" fmla="*/ 180819 w 501"/>
              <a:gd name="T19" fmla="*/ 195427 h 619"/>
              <a:gd name="T20" fmla="*/ 180819 w 501"/>
              <a:gd name="T21" fmla="*/ 52711 h 619"/>
              <a:gd name="T22" fmla="*/ 127658 w 501"/>
              <a:gd name="T23" fmla="*/ 0 h 619"/>
              <a:gd name="T24" fmla="*/ 170332 w 501"/>
              <a:gd name="T25" fmla="*/ 195427 h 619"/>
              <a:gd name="T26" fmla="*/ 170332 w 501"/>
              <a:gd name="T27" fmla="*/ 195427 h 619"/>
              <a:gd name="T28" fmla="*/ 154420 w 501"/>
              <a:gd name="T29" fmla="*/ 211205 h 619"/>
              <a:gd name="T30" fmla="*/ 26400 w 501"/>
              <a:gd name="T31" fmla="*/ 211205 h 619"/>
              <a:gd name="T32" fmla="*/ 10488 w 501"/>
              <a:gd name="T33" fmla="*/ 195427 h 619"/>
              <a:gd name="T34" fmla="*/ 10488 w 501"/>
              <a:gd name="T35" fmla="*/ 26535 h 619"/>
              <a:gd name="T36" fmla="*/ 26400 w 501"/>
              <a:gd name="T37" fmla="*/ 10399 h 619"/>
              <a:gd name="T38" fmla="*/ 111746 w 501"/>
              <a:gd name="T39" fmla="*/ 10399 h 619"/>
              <a:gd name="T40" fmla="*/ 111746 w 501"/>
              <a:gd name="T41" fmla="*/ 42313 h 619"/>
              <a:gd name="T42" fmla="*/ 138146 w 501"/>
              <a:gd name="T43" fmla="*/ 68848 h 619"/>
              <a:gd name="T44" fmla="*/ 170332 w 501"/>
              <a:gd name="T45" fmla="*/ 68848 h 619"/>
              <a:gd name="T46" fmla="*/ 170332 w 501"/>
              <a:gd name="T47" fmla="*/ 195427 h 619"/>
              <a:gd name="T48" fmla="*/ 138146 w 501"/>
              <a:gd name="T49" fmla="*/ 52711 h 619"/>
              <a:gd name="T50" fmla="*/ 138146 w 501"/>
              <a:gd name="T51" fmla="*/ 52711 h 619"/>
              <a:gd name="T52" fmla="*/ 127658 w 501"/>
              <a:gd name="T53" fmla="*/ 42313 h 619"/>
              <a:gd name="T54" fmla="*/ 127658 w 501"/>
              <a:gd name="T55" fmla="*/ 10399 h 619"/>
              <a:gd name="T56" fmla="*/ 170332 w 501"/>
              <a:gd name="T57" fmla="*/ 52711 h 619"/>
              <a:gd name="T58" fmla="*/ 138146 w 501"/>
              <a:gd name="T59" fmla="*/ 52711 h 619"/>
              <a:gd name="T60" fmla="*/ 133083 w 501"/>
              <a:gd name="T61" fmla="*/ 153114 h 619"/>
              <a:gd name="T62" fmla="*/ 133083 w 501"/>
              <a:gd name="T63" fmla="*/ 153114 h 619"/>
              <a:gd name="T64" fmla="*/ 47736 w 501"/>
              <a:gd name="T65" fmla="*/ 153114 h 619"/>
              <a:gd name="T66" fmla="*/ 42673 w 501"/>
              <a:gd name="T67" fmla="*/ 158493 h 619"/>
              <a:gd name="T68" fmla="*/ 47736 w 501"/>
              <a:gd name="T69" fmla="*/ 168892 h 619"/>
              <a:gd name="T70" fmla="*/ 133083 w 501"/>
              <a:gd name="T71" fmla="*/ 168892 h 619"/>
              <a:gd name="T72" fmla="*/ 138146 w 501"/>
              <a:gd name="T73" fmla="*/ 158493 h 619"/>
              <a:gd name="T74" fmla="*/ 133083 w 501"/>
              <a:gd name="T75" fmla="*/ 153114 h 619"/>
              <a:gd name="T76" fmla="*/ 133083 w 501"/>
              <a:gd name="T77" fmla="*/ 110802 h 619"/>
              <a:gd name="T78" fmla="*/ 133083 w 501"/>
              <a:gd name="T79" fmla="*/ 110802 h 619"/>
              <a:gd name="T80" fmla="*/ 47736 w 501"/>
              <a:gd name="T81" fmla="*/ 110802 h 619"/>
              <a:gd name="T82" fmla="*/ 42673 w 501"/>
              <a:gd name="T83" fmla="*/ 116180 h 619"/>
              <a:gd name="T84" fmla="*/ 47736 w 501"/>
              <a:gd name="T85" fmla="*/ 126938 h 619"/>
              <a:gd name="T86" fmla="*/ 133083 w 501"/>
              <a:gd name="T87" fmla="*/ 126938 h 619"/>
              <a:gd name="T88" fmla="*/ 138146 w 501"/>
              <a:gd name="T89" fmla="*/ 116180 h 619"/>
              <a:gd name="T90" fmla="*/ 133083 w 501"/>
              <a:gd name="T91" fmla="*/ 110802 h 619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01" h="619">
                <a:moveTo>
                  <a:pt x="353" y="0"/>
                </a:moveTo>
                <a:lnTo>
                  <a:pt x="353" y="0"/>
                </a:lnTo>
                <a:cubicBezTo>
                  <a:pt x="338" y="0"/>
                  <a:pt x="338" y="0"/>
                  <a:pt x="309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27" y="618"/>
                  <a:pt x="427" y="618"/>
                  <a:pt x="427" y="618"/>
                </a:cubicBezTo>
                <a:cubicBezTo>
                  <a:pt x="471" y="618"/>
                  <a:pt x="500" y="589"/>
                  <a:pt x="500" y="545"/>
                </a:cubicBezTo>
                <a:cubicBezTo>
                  <a:pt x="500" y="147"/>
                  <a:pt x="500" y="147"/>
                  <a:pt x="500" y="147"/>
                </a:cubicBezTo>
                <a:lnTo>
                  <a:pt x="353" y="0"/>
                </a:lnTo>
                <a:close/>
                <a:moveTo>
                  <a:pt x="471" y="545"/>
                </a:moveTo>
                <a:lnTo>
                  <a:pt x="471" y="545"/>
                </a:lnTo>
                <a:cubicBezTo>
                  <a:pt x="471" y="559"/>
                  <a:pt x="441" y="589"/>
                  <a:pt x="427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309" y="29"/>
                  <a:pt x="309" y="29"/>
                  <a:pt x="309" y="29"/>
                </a:cubicBezTo>
                <a:cubicBezTo>
                  <a:pt x="309" y="88"/>
                  <a:pt x="309" y="118"/>
                  <a:pt x="309" y="118"/>
                </a:cubicBezTo>
                <a:cubicBezTo>
                  <a:pt x="309" y="162"/>
                  <a:pt x="338" y="192"/>
                  <a:pt x="382" y="192"/>
                </a:cubicBezTo>
                <a:cubicBezTo>
                  <a:pt x="382" y="192"/>
                  <a:pt x="427" y="192"/>
                  <a:pt x="471" y="192"/>
                </a:cubicBezTo>
                <a:lnTo>
                  <a:pt x="471" y="545"/>
                </a:lnTo>
                <a:close/>
                <a:moveTo>
                  <a:pt x="382" y="147"/>
                </a:moveTo>
                <a:lnTo>
                  <a:pt x="382" y="147"/>
                </a:lnTo>
                <a:cubicBezTo>
                  <a:pt x="368" y="147"/>
                  <a:pt x="353" y="133"/>
                  <a:pt x="353" y="118"/>
                </a:cubicBezTo>
                <a:cubicBezTo>
                  <a:pt x="353" y="118"/>
                  <a:pt x="353" y="88"/>
                  <a:pt x="353" y="29"/>
                </a:cubicBezTo>
                <a:cubicBezTo>
                  <a:pt x="471" y="147"/>
                  <a:pt x="471" y="147"/>
                  <a:pt x="471" y="147"/>
                </a:cubicBezTo>
                <a:lnTo>
                  <a:pt x="382" y="147"/>
                </a:lnTo>
                <a:close/>
                <a:moveTo>
                  <a:pt x="368" y="427"/>
                </a:moveTo>
                <a:lnTo>
                  <a:pt x="368" y="427"/>
                </a:lnTo>
                <a:cubicBezTo>
                  <a:pt x="132" y="427"/>
                  <a:pt x="132" y="427"/>
                  <a:pt x="132" y="427"/>
                </a:cubicBezTo>
                <a:cubicBezTo>
                  <a:pt x="118" y="427"/>
                  <a:pt x="118" y="442"/>
                  <a:pt x="118" y="442"/>
                </a:cubicBezTo>
                <a:cubicBezTo>
                  <a:pt x="118" y="457"/>
                  <a:pt x="118" y="471"/>
                  <a:pt x="132" y="471"/>
                </a:cubicBezTo>
                <a:cubicBezTo>
                  <a:pt x="368" y="471"/>
                  <a:pt x="368" y="471"/>
                  <a:pt x="368" y="471"/>
                </a:cubicBezTo>
                <a:cubicBezTo>
                  <a:pt x="382" y="471"/>
                  <a:pt x="382" y="457"/>
                  <a:pt x="382" y="442"/>
                </a:cubicBezTo>
                <a:cubicBezTo>
                  <a:pt x="382" y="442"/>
                  <a:pt x="382" y="427"/>
                  <a:pt x="368" y="427"/>
                </a:cubicBezTo>
                <a:close/>
                <a:moveTo>
                  <a:pt x="368" y="309"/>
                </a:moveTo>
                <a:lnTo>
                  <a:pt x="368" y="309"/>
                </a:lnTo>
                <a:cubicBezTo>
                  <a:pt x="132" y="309"/>
                  <a:pt x="132" y="309"/>
                  <a:pt x="132" y="309"/>
                </a:cubicBezTo>
                <a:cubicBezTo>
                  <a:pt x="118" y="309"/>
                  <a:pt x="118" y="324"/>
                  <a:pt x="118" y="324"/>
                </a:cubicBezTo>
                <a:cubicBezTo>
                  <a:pt x="118" y="339"/>
                  <a:pt x="118" y="354"/>
                  <a:pt x="132" y="354"/>
                </a:cubicBezTo>
                <a:cubicBezTo>
                  <a:pt x="368" y="354"/>
                  <a:pt x="368" y="354"/>
                  <a:pt x="368" y="354"/>
                </a:cubicBezTo>
                <a:cubicBezTo>
                  <a:pt x="382" y="354"/>
                  <a:pt x="382" y="339"/>
                  <a:pt x="382" y="324"/>
                </a:cubicBezTo>
                <a:cubicBezTo>
                  <a:pt x="382" y="324"/>
                  <a:pt x="382" y="309"/>
                  <a:pt x="368" y="309"/>
                </a:cubicBezTo>
                <a:close/>
              </a:path>
            </a:pathLst>
          </a:custGeom>
          <a:solidFill>
            <a:srgbClr val="0182BF"/>
          </a:solidFill>
          <a:ln>
            <a:noFill/>
          </a:ln>
          <a:effectLst/>
          <a:extLst/>
        </p:spPr>
        <p:txBody>
          <a:bodyPr wrap="none" lIns="121908" tIns="60955" rIns="121908" bIns="60955" anchor="ctr"/>
          <a:lstStyle/>
          <a:p>
            <a:pPr>
              <a:defRPr/>
            </a:pPr>
            <a:endParaRPr lang="zh-CN" altLang="en-US" sz="24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024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8041" b="3485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-1445862" y="26226"/>
            <a:ext cx="3644848" cy="3365568"/>
            <a:chOff x="-1445862" y="26226"/>
            <a:chExt cx="3644848" cy="3365568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 rot="3023451">
              <a:off x="-1235014" y="-42205"/>
              <a:ext cx="3223151" cy="3644848"/>
            </a:xfrm>
            <a:custGeom>
              <a:avLst/>
              <a:gdLst>
                <a:gd name="connsiteX0" fmla="*/ 0 w 3223151"/>
                <a:gd name="connsiteY0" fmla="*/ 977557 h 3644848"/>
                <a:gd name="connsiteX1" fmla="*/ 808968 w 3223151"/>
                <a:gd name="connsiteY1" fmla="*/ 0 h 3644848"/>
                <a:gd name="connsiteX2" fmla="*/ 3223151 w 3223151"/>
                <a:gd name="connsiteY2" fmla="*/ 0 h 3644848"/>
                <a:gd name="connsiteX3" fmla="*/ 3223151 w 3223151"/>
                <a:gd name="connsiteY3" fmla="*/ 3644848 h 3644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3151" h="3644848">
                  <a:moveTo>
                    <a:pt x="0" y="977557"/>
                  </a:moveTo>
                  <a:lnTo>
                    <a:pt x="808968" y="0"/>
                  </a:lnTo>
                  <a:lnTo>
                    <a:pt x="3223151" y="0"/>
                  </a:lnTo>
                  <a:lnTo>
                    <a:pt x="3223151" y="3644848"/>
                  </a:lnTo>
                  <a:close/>
                </a:path>
              </a:pathLst>
            </a:custGeom>
            <a:solidFill>
              <a:srgbClr val="00A8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rot="3023451">
              <a:off x="-1015967" y="66589"/>
              <a:ext cx="2327423" cy="2359040"/>
            </a:xfrm>
            <a:custGeom>
              <a:avLst/>
              <a:gdLst>
                <a:gd name="connsiteX0" fmla="*/ 358327 w 2327423"/>
                <a:gd name="connsiteY0" fmla="*/ 0 h 2359040"/>
                <a:gd name="connsiteX1" fmla="*/ 2327423 w 2327423"/>
                <a:gd name="connsiteY1" fmla="*/ 0 h 2359040"/>
                <a:gd name="connsiteX2" fmla="*/ 2327423 w 2327423"/>
                <a:gd name="connsiteY2" fmla="*/ 2359040 h 2359040"/>
                <a:gd name="connsiteX3" fmla="*/ 0 w 2327423"/>
                <a:gd name="connsiteY3" fmla="*/ 433002 h 2359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7423" h="2359040">
                  <a:moveTo>
                    <a:pt x="358327" y="0"/>
                  </a:moveTo>
                  <a:lnTo>
                    <a:pt x="2327423" y="0"/>
                  </a:lnTo>
                  <a:lnTo>
                    <a:pt x="2327423" y="2359040"/>
                  </a:lnTo>
                  <a:lnTo>
                    <a:pt x="0" y="433002"/>
                  </a:lnTo>
                  <a:close/>
                </a:path>
              </a:pathLst>
            </a:custGeom>
            <a:solidFill>
              <a:srgbClr val="FEFE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5400000">
              <a:off x="-455604" y="481829"/>
              <a:ext cx="1787976" cy="876770"/>
            </a:xfrm>
            <a:custGeom>
              <a:avLst/>
              <a:gdLst>
                <a:gd name="connsiteX0" fmla="*/ 0 w 1787976"/>
                <a:gd name="connsiteY0" fmla="*/ 876770 h 876770"/>
                <a:gd name="connsiteX1" fmla="*/ 1019146 w 1787976"/>
                <a:gd name="connsiteY1" fmla="*/ 0 h 876770"/>
                <a:gd name="connsiteX2" fmla="*/ 1787976 w 1787976"/>
                <a:gd name="connsiteY2" fmla="*/ 876770 h 876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7976" h="876770">
                  <a:moveTo>
                    <a:pt x="0" y="876770"/>
                  </a:moveTo>
                  <a:lnTo>
                    <a:pt x="1019146" y="0"/>
                  </a:lnTo>
                  <a:lnTo>
                    <a:pt x="1787976" y="876770"/>
                  </a:lnTo>
                  <a:close/>
                </a:path>
              </a:pathLst>
            </a:custGeom>
            <a:solidFill>
              <a:srgbClr val="262D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出自【趣你的PPT】(微信:qunideppt)：最优质的PPT资源库"/>
          <p:cNvSpPr txBox="1"/>
          <p:nvPr/>
        </p:nvSpPr>
        <p:spPr>
          <a:xfrm>
            <a:off x="4031214" y="5567227"/>
            <a:ext cx="4056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框架完整 </a:t>
            </a:r>
            <a:r>
              <a:rPr lang="en-US" altLang="zh-CN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· </a:t>
            </a:r>
            <a:r>
              <a: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图表详实 </a:t>
            </a:r>
            <a:r>
              <a:rPr lang="en-US" altLang="zh-CN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· </a:t>
            </a:r>
            <a:r>
              <a: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定制级别 </a:t>
            </a:r>
            <a:r>
              <a:rPr lang="en-US" altLang="zh-CN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· </a:t>
            </a:r>
            <a:r>
              <a: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超级好用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353769" y="3877655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祝您工作顺利</a:t>
            </a: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5381569" y="2624590"/>
            <a:ext cx="1565722" cy="1089558"/>
          </a:xfrm>
          <a:custGeom>
            <a:avLst/>
            <a:gdLst>
              <a:gd name="T0" fmla="*/ 2571618 w 1497"/>
              <a:gd name="T1" fmla="*/ 1804 h 1041"/>
              <a:gd name="T2" fmla="*/ 2100936 w 1497"/>
              <a:gd name="T3" fmla="*/ 1804 h 1041"/>
              <a:gd name="T4" fmla="*/ 1747474 w 1497"/>
              <a:gd name="T5" fmla="*/ 1804 h 1041"/>
              <a:gd name="T6" fmla="*/ 1513035 w 1497"/>
              <a:gd name="T7" fmla="*/ 310273 h 1041"/>
              <a:gd name="T8" fmla="*/ 1309253 w 1497"/>
              <a:gd name="T9" fmla="*/ 716154 h 1041"/>
              <a:gd name="T10" fmla="*/ 1112685 w 1497"/>
              <a:gd name="T11" fmla="*/ 1107604 h 1041"/>
              <a:gd name="T12" fmla="*/ 939560 w 1497"/>
              <a:gd name="T13" fmla="*/ 1453956 h 1041"/>
              <a:gd name="T14" fmla="*/ 815127 w 1497"/>
              <a:gd name="T15" fmla="*/ 1205016 h 1041"/>
              <a:gd name="T16" fmla="*/ 562654 w 1497"/>
              <a:gd name="T17" fmla="*/ 703527 h 1041"/>
              <a:gd name="T18" fmla="*/ 364283 w 1497"/>
              <a:gd name="T19" fmla="*/ 306666 h 1041"/>
              <a:gd name="T20" fmla="*/ 339035 w 1497"/>
              <a:gd name="T21" fmla="*/ 257960 h 1041"/>
              <a:gd name="T22" fmla="*/ 726762 w 1497"/>
              <a:gd name="T23" fmla="*/ 257960 h 1041"/>
              <a:gd name="T24" fmla="*/ 874639 w 1497"/>
              <a:gd name="T25" fmla="*/ 257960 h 1041"/>
              <a:gd name="T26" fmla="*/ 990055 w 1497"/>
              <a:gd name="T27" fmla="*/ 487057 h 1041"/>
              <a:gd name="T28" fmla="*/ 1170393 w 1497"/>
              <a:gd name="T29" fmla="*/ 842429 h 1041"/>
              <a:gd name="T30" fmla="*/ 1300236 w 1497"/>
              <a:gd name="T31" fmla="*/ 589880 h 1041"/>
              <a:gd name="T32" fmla="*/ 1305646 w 1497"/>
              <a:gd name="T33" fmla="*/ 541175 h 1041"/>
              <a:gd name="T34" fmla="*/ 1134325 w 1497"/>
              <a:gd name="T35" fmla="*/ 200235 h 1041"/>
              <a:gd name="T36" fmla="*/ 921527 w 1497"/>
              <a:gd name="T37" fmla="*/ 1804 h 1041"/>
              <a:gd name="T38" fmla="*/ 266900 w 1497"/>
              <a:gd name="T39" fmla="*/ 1804 h 1041"/>
              <a:gd name="T40" fmla="*/ 54101 w 1497"/>
              <a:gd name="T41" fmla="*/ 27059 h 1041"/>
              <a:gd name="T42" fmla="*/ 34264 w 1497"/>
              <a:gd name="T43" fmla="*/ 221882 h 1041"/>
              <a:gd name="T44" fmla="*/ 196568 w 1497"/>
              <a:gd name="T45" fmla="*/ 546586 h 1041"/>
              <a:gd name="T46" fmla="*/ 449041 w 1497"/>
              <a:gd name="T47" fmla="*/ 1049879 h 1041"/>
              <a:gd name="T48" fmla="*/ 688891 w 1497"/>
              <a:gd name="T49" fmla="*/ 1527916 h 1041"/>
              <a:gd name="T50" fmla="*/ 816931 w 1497"/>
              <a:gd name="T51" fmla="*/ 1782268 h 1041"/>
              <a:gd name="T52" fmla="*/ 943167 w 1497"/>
              <a:gd name="T53" fmla="*/ 1868856 h 1041"/>
              <a:gd name="T54" fmla="*/ 1067600 w 1497"/>
              <a:gd name="T55" fmla="*/ 1771445 h 1041"/>
              <a:gd name="T56" fmla="*/ 1289416 w 1497"/>
              <a:gd name="T57" fmla="*/ 1327682 h 1041"/>
              <a:gd name="T58" fmla="*/ 1352534 w 1497"/>
              <a:gd name="T59" fmla="*/ 1206819 h 1041"/>
              <a:gd name="T60" fmla="*/ 1502215 w 1497"/>
              <a:gd name="T61" fmla="*/ 905566 h 1041"/>
              <a:gd name="T62" fmla="*/ 1590580 w 1497"/>
              <a:gd name="T63" fmla="*/ 726978 h 1041"/>
              <a:gd name="T64" fmla="*/ 1614024 w 1497"/>
              <a:gd name="T65" fmla="*/ 680076 h 1041"/>
              <a:gd name="T66" fmla="*/ 1799772 w 1497"/>
              <a:gd name="T67" fmla="*/ 312077 h 1041"/>
              <a:gd name="T68" fmla="*/ 1826823 w 1497"/>
              <a:gd name="T69" fmla="*/ 257960 h 1041"/>
              <a:gd name="T70" fmla="*/ 1994537 w 1497"/>
              <a:gd name="T71" fmla="*/ 257960 h 1041"/>
              <a:gd name="T72" fmla="*/ 2358819 w 1497"/>
              <a:gd name="T73" fmla="*/ 257960 h 1041"/>
              <a:gd name="T74" fmla="*/ 2302915 w 1497"/>
              <a:gd name="T75" fmla="*/ 377018 h 1041"/>
              <a:gd name="T76" fmla="*/ 2073886 w 1497"/>
              <a:gd name="T77" fmla="*/ 833409 h 1041"/>
              <a:gd name="T78" fmla="*/ 1837643 w 1497"/>
              <a:gd name="T79" fmla="*/ 1306035 h 1041"/>
              <a:gd name="T80" fmla="*/ 1763704 w 1497"/>
              <a:gd name="T81" fmla="*/ 1450348 h 1041"/>
              <a:gd name="T82" fmla="*/ 1684356 w 1497"/>
              <a:gd name="T83" fmla="*/ 1297015 h 1041"/>
              <a:gd name="T84" fmla="*/ 1540085 w 1497"/>
              <a:gd name="T85" fmla="*/ 1010193 h 1041"/>
              <a:gd name="T86" fmla="*/ 1531069 w 1497"/>
              <a:gd name="T87" fmla="*/ 990350 h 1041"/>
              <a:gd name="T88" fmla="*/ 1388602 w 1497"/>
              <a:gd name="T89" fmla="*/ 1280780 h 1041"/>
              <a:gd name="T90" fmla="*/ 1572546 w 1497"/>
              <a:gd name="T91" fmla="*/ 1645171 h 1041"/>
              <a:gd name="T92" fmla="*/ 1797969 w 1497"/>
              <a:gd name="T93" fmla="*/ 1863445 h 1041"/>
              <a:gd name="T94" fmla="*/ 1888138 w 1497"/>
              <a:gd name="T95" fmla="*/ 1776857 h 1041"/>
              <a:gd name="T96" fmla="*/ 2037818 w 1497"/>
              <a:gd name="T97" fmla="*/ 1479211 h 1041"/>
              <a:gd name="T98" fmla="*/ 2299308 w 1497"/>
              <a:gd name="T99" fmla="*/ 956075 h 1041"/>
              <a:gd name="T100" fmla="*/ 2557191 w 1497"/>
              <a:gd name="T101" fmla="*/ 445567 h 1041"/>
              <a:gd name="T102" fmla="*/ 2685231 w 1497"/>
              <a:gd name="T103" fmla="*/ 189411 h 1041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497" h="1041">
                <a:moveTo>
                  <a:pt x="1497" y="68"/>
                </a:moveTo>
                <a:cubicBezTo>
                  <a:pt x="1495" y="46"/>
                  <a:pt x="1484" y="25"/>
                  <a:pt x="1466" y="13"/>
                </a:cubicBezTo>
                <a:cubicBezTo>
                  <a:pt x="1454" y="5"/>
                  <a:pt x="1440" y="1"/>
                  <a:pt x="1426" y="1"/>
                </a:cubicBezTo>
                <a:cubicBezTo>
                  <a:pt x="1420" y="0"/>
                  <a:pt x="1414" y="1"/>
                  <a:pt x="1408" y="1"/>
                </a:cubicBezTo>
                <a:cubicBezTo>
                  <a:pt x="1374" y="1"/>
                  <a:pt x="1341" y="1"/>
                  <a:pt x="1307" y="1"/>
                </a:cubicBezTo>
                <a:cubicBezTo>
                  <a:pt x="1260" y="1"/>
                  <a:pt x="1213" y="1"/>
                  <a:pt x="1165" y="1"/>
                </a:cubicBezTo>
                <a:cubicBezTo>
                  <a:pt x="1122" y="1"/>
                  <a:pt x="1078" y="1"/>
                  <a:pt x="1035" y="1"/>
                </a:cubicBezTo>
                <a:cubicBezTo>
                  <a:pt x="1013" y="1"/>
                  <a:pt x="992" y="1"/>
                  <a:pt x="970" y="1"/>
                </a:cubicBezTo>
                <a:cubicBezTo>
                  <a:pt x="970" y="1"/>
                  <a:pt x="969" y="1"/>
                  <a:pt x="969" y="1"/>
                </a:cubicBezTo>
                <a:cubicBezTo>
                  <a:pt x="942" y="1"/>
                  <a:pt x="917" y="17"/>
                  <a:pt x="905" y="41"/>
                </a:cubicBezTo>
                <a:cubicBezTo>
                  <a:pt x="900" y="50"/>
                  <a:pt x="896" y="58"/>
                  <a:pt x="892" y="67"/>
                </a:cubicBezTo>
                <a:cubicBezTo>
                  <a:pt x="874" y="102"/>
                  <a:pt x="857" y="137"/>
                  <a:pt x="839" y="172"/>
                </a:cubicBezTo>
                <a:cubicBezTo>
                  <a:pt x="824" y="202"/>
                  <a:pt x="808" y="233"/>
                  <a:pt x="793" y="263"/>
                </a:cubicBezTo>
                <a:cubicBezTo>
                  <a:pt x="788" y="274"/>
                  <a:pt x="782" y="285"/>
                  <a:pt x="776" y="297"/>
                </a:cubicBezTo>
                <a:cubicBezTo>
                  <a:pt x="759" y="330"/>
                  <a:pt x="743" y="364"/>
                  <a:pt x="726" y="397"/>
                </a:cubicBezTo>
                <a:cubicBezTo>
                  <a:pt x="708" y="432"/>
                  <a:pt x="691" y="467"/>
                  <a:pt x="673" y="502"/>
                </a:cubicBezTo>
                <a:cubicBezTo>
                  <a:pt x="667" y="514"/>
                  <a:pt x="661" y="526"/>
                  <a:pt x="655" y="538"/>
                </a:cubicBezTo>
                <a:cubicBezTo>
                  <a:pt x="643" y="563"/>
                  <a:pt x="630" y="589"/>
                  <a:pt x="617" y="614"/>
                </a:cubicBezTo>
                <a:cubicBezTo>
                  <a:pt x="598" y="652"/>
                  <a:pt x="579" y="690"/>
                  <a:pt x="560" y="728"/>
                </a:cubicBezTo>
                <a:cubicBezTo>
                  <a:pt x="548" y="752"/>
                  <a:pt x="535" y="777"/>
                  <a:pt x="523" y="802"/>
                </a:cubicBezTo>
                <a:cubicBezTo>
                  <a:pt x="522" y="803"/>
                  <a:pt x="521" y="804"/>
                  <a:pt x="521" y="806"/>
                </a:cubicBezTo>
                <a:cubicBezTo>
                  <a:pt x="518" y="800"/>
                  <a:pt x="515" y="794"/>
                  <a:pt x="512" y="788"/>
                </a:cubicBezTo>
                <a:cubicBezTo>
                  <a:pt x="504" y="772"/>
                  <a:pt x="496" y="756"/>
                  <a:pt x="488" y="739"/>
                </a:cubicBezTo>
                <a:cubicBezTo>
                  <a:pt x="476" y="716"/>
                  <a:pt x="464" y="692"/>
                  <a:pt x="452" y="668"/>
                </a:cubicBezTo>
                <a:cubicBezTo>
                  <a:pt x="437" y="639"/>
                  <a:pt x="423" y="610"/>
                  <a:pt x="408" y="581"/>
                </a:cubicBezTo>
                <a:cubicBezTo>
                  <a:pt x="392" y="550"/>
                  <a:pt x="376" y="518"/>
                  <a:pt x="360" y="486"/>
                </a:cubicBezTo>
                <a:cubicBezTo>
                  <a:pt x="344" y="454"/>
                  <a:pt x="328" y="422"/>
                  <a:pt x="312" y="390"/>
                </a:cubicBezTo>
                <a:cubicBezTo>
                  <a:pt x="297" y="360"/>
                  <a:pt x="282" y="330"/>
                  <a:pt x="267" y="300"/>
                </a:cubicBezTo>
                <a:cubicBezTo>
                  <a:pt x="254" y="275"/>
                  <a:pt x="242" y="250"/>
                  <a:pt x="229" y="224"/>
                </a:cubicBezTo>
                <a:cubicBezTo>
                  <a:pt x="220" y="206"/>
                  <a:pt x="211" y="188"/>
                  <a:pt x="202" y="170"/>
                </a:cubicBezTo>
                <a:cubicBezTo>
                  <a:pt x="199" y="164"/>
                  <a:pt x="196" y="159"/>
                  <a:pt x="193" y="153"/>
                </a:cubicBezTo>
                <a:cubicBezTo>
                  <a:pt x="192" y="150"/>
                  <a:pt x="189" y="147"/>
                  <a:pt x="189" y="144"/>
                </a:cubicBezTo>
                <a:cubicBezTo>
                  <a:pt x="189" y="144"/>
                  <a:pt x="188" y="143"/>
                  <a:pt x="188" y="143"/>
                </a:cubicBezTo>
                <a:cubicBezTo>
                  <a:pt x="200" y="143"/>
                  <a:pt x="212" y="143"/>
                  <a:pt x="224" y="143"/>
                </a:cubicBezTo>
                <a:cubicBezTo>
                  <a:pt x="252" y="143"/>
                  <a:pt x="280" y="143"/>
                  <a:pt x="308" y="143"/>
                </a:cubicBezTo>
                <a:cubicBezTo>
                  <a:pt x="340" y="143"/>
                  <a:pt x="371" y="143"/>
                  <a:pt x="403" y="143"/>
                </a:cubicBezTo>
                <a:cubicBezTo>
                  <a:pt x="426" y="143"/>
                  <a:pt x="449" y="143"/>
                  <a:pt x="472" y="143"/>
                </a:cubicBezTo>
                <a:cubicBezTo>
                  <a:pt x="475" y="143"/>
                  <a:pt x="478" y="143"/>
                  <a:pt x="481" y="143"/>
                </a:cubicBezTo>
                <a:cubicBezTo>
                  <a:pt x="482" y="143"/>
                  <a:pt x="484" y="143"/>
                  <a:pt x="485" y="143"/>
                </a:cubicBezTo>
                <a:cubicBezTo>
                  <a:pt x="487" y="144"/>
                  <a:pt x="487" y="146"/>
                  <a:pt x="488" y="148"/>
                </a:cubicBezTo>
                <a:cubicBezTo>
                  <a:pt x="496" y="163"/>
                  <a:pt x="503" y="178"/>
                  <a:pt x="511" y="193"/>
                </a:cubicBezTo>
                <a:cubicBezTo>
                  <a:pt x="524" y="219"/>
                  <a:pt x="537" y="244"/>
                  <a:pt x="549" y="270"/>
                </a:cubicBezTo>
                <a:cubicBezTo>
                  <a:pt x="564" y="299"/>
                  <a:pt x="578" y="327"/>
                  <a:pt x="593" y="356"/>
                </a:cubicBezTo>
                <a:cubicBezTo>
                  <a:pt x="605" y="380"/>
                  <a:pt x="617" y="404"/>
                  <a:pt x="629" y="429"/>
                </a:cubicBezTo>
                <a:cubicBezTo>
                  <a:pt x="636" y="442"/>
                  <a:pt x="642" y="454"/>
                  <a:pt x="649" y="467"/>
                </a:cubicBezTo>
                <a:cubicBezTo>
                  <a:pt x="649" y="468"/>
                  <a:pt x="649" y="469"/>
                  <a:pt x="650" y="469"/>
                </a:cubicBezTo>
                <a:cubicBezTo>
                  <a:pt x="664" y="440"/>
                  <a:pt x="679" y="411"/>
                  <a:pt x="693" y="382"/>
                </a:cubicBezTo>
                <a:cubicBezTo>
                  <a:pt x="703" y="363"/>
                  <a:pt x="712" y="345"/>
                  <a:pt x="721" y="327"/>
                </a:cubicBezTo>
                <a:cubicBezTo>
                  <a:pt x="723" y="322"/>
                  <a:pt x="726" y="317"/>
                  <a:pt x="728" y="312"/>
                </a:cubicBezTo>
                <a:cubicBezTo>
                  <a:pt x="729" y="311"/>
                  <a:pt x="729" y="311"/>
                  <a:pt x="729" y="309"/>
                </a:cubicBezTo>
                <a:cubicBezTo>
                  <a:pt x="728" y="306"/>
                  <a:pt x="726" y="303"/>
                  <a:pt x="724" y="300"/>
                </a:cubicBezTo>
                <a:cubicBezTo>
                  <a:pt x="721" y="295"/>
                  <a:pt x="718" y="289"/>
                  <a:pt x="716" y="284"/>
                </a:cubicBezTo>
                <a:cubicBezTo>
                  <a:pt x="707" y="267"/>
                  <a:pt x="699" y="250"/>
                  <a:pt x="691" y="234"/>
                </a:cubicBezTo>
                <a:cubicBezTo>
                  <a:pt x="670" y="193"/>
                  <a:pt x="650" y="152"/>
                  <a:pt x="629" y="111"/>
                </a:cubicBezTo>
                <a:cubicBezTo>
                  <a:pt x="617" y="87"/>
                  <a:pt x="606" y="64"/>
                  <a:pt x="594" y="40"/>
                </a:cubicBezTo>
                <a:cubicBezTo>
                  <a:pt x="581" y="16"/>
                  <a:pt x="556" y="2"/>
                  <a:pt x="529" y="1"/>
                </a:cubicBezTo>
                <a:cubicBezTo>
                  <a:pt x="523" y="0"/>
                  <a:pt x="517" y="1"/>
                  <a:pt x="511" y="1"/>
                </a:cubicBezTo>
                <a:cubicBezTo>
                  <a:pt x="478" y="1"/>
                  <a:pt x="446" y="1"/>
                  <a:pt x="414" y="1"/>
                </a:cubicBezTo>
                <a:cubicBezTo>
                  <a:pt x="368" y="1"/>
                  <a:pt x="322" y="1"/>
                  <a:pt x="277" y="1"/>
                </a:cubicBezTo>
                <a:cubicBezTo>
                  <a:pt x="234" y="1"/>
                  <a:pt x="191" y="1"/>
                  <a:pt x="148" y="1"/>
                </a:cubicBezTo>
                <a:cubicBezTo>
                  <a:pt x="124" y="1"/>
                  <a:pt x="100" y="1"/>
                  <a:pt x="76" y="1"/>
                </a:cubicBezTo>
                <a:cubicBezTo>
                  <a:pt x="75" y="1"/>
                  <a:pt x="74" y="1"/>
                  <a:pt x="73" y="1"/>
                </a:cubicBezTo>
                <a:cubicBezTo>
                  <a:pt x="57" y="2"/>
                  <a:pt x="42" y="6"/>
                  <a:pt x="30" y="15"/>
                </a:cubicBezTo>
                <a:cubicBezTo>
                  <a:pt x="17" y="25"/>
                  <a:pt x="8" y="38"/>
                  <a:pt x="4" y="53"/>
                </a:cubicBezTo>
                <a:cubicBezTo>
                  <a:pt x="0" y="71"/>
                  <a:pt x="2" y="88"/>
                  <a:pt x="9" y="104"/>
                </a:cubicBezTo>
                <a:cubicBezTo>
                  <a:pt x="12" y="111"/>
                  <a:pt x="16" y="117"/>
                  <a:pt x="19" y="123"/>
                </a:cubicBezTo>
                <a:cubicBezTo>
                  <a:pt x="26" y="137"/>
                  <a:pt x="33" y="151"/>
                  <a:pt x="40" y="165"/>
                </a:cubicBezTo>
                <a:cubicBezTo>
                  <a:pt x="50" y="186"/>
                  <a:pt x="61" y="206"/>
                  <a:pt x="71" y="227"/>
                </a:cubicBezTo>
                <a:cubicBezTo>
                  <a:pt x="84" y="252"/>
                  <a:pt x="96" y="278"/>
                  <a:pt x="109" y="303"/>
                </a:cubicBezTo>
                <a:cubicBezTo>
                  <a:pt x="124" y="332"/>
                  <a:pt x="138" y="361"/>
                  <a:pt x="153" y="390"/>
                </a:cubicBezTo>
                <a:cubicBezTo>
                  <a:pt x="169" y="422"/>
                  <a:pt x="185" y="453"/>
                  <a:pt x="200" y="485"/>
                </a:cubicBezTo>
                <a:cubicBezTo>
                  <a:pt x="217" y="517"/>
                  <a:pt x="233" y="549"/>
                  <a:pt x="249" y="582"/>
                </a:cubicBezTo>
                <a:cubicBezTo>
                  <a:pt x="265" y="614"/>
                  <a:pt x="281" y="645"/>
                  <a:pt x="297" y="677"/>
                </a:cubicBezTo>
                <a:cubicBezTo>
                  <a:pt x="312" y="707"/>
                  <a:pt x="327" y="737"/>
                  <a:pt x="342" y="767"/>
                </a:cubicBezTo>
                <a:cubicBezTo>
                  <a:pt x="356" y="794"/>
                  <a:pt x="369" y="820"/>
                  <a:pt x="382" y="847"/>
                </a:cubicBezTo>
                <a:cubicBezTo>
                  <a:pt x="393" y="869"/>
                  <a:pt x="405" y="891"/>
                  <a:pt x="416" y="913"/>
                </a:cubicBezTo>
                <a:cubicBezTo>
                  <a:pt x="424" y="929"/>
                  <a:pt x="432" y="945"/>
                  <a:pt x="440" y="961"/>
                </a:cubicBezTo>
                <a:cubicBezTo>
                  <a:pt x="444" y="970"/>
                  <a:pt x="449" y="979"/>
                  <a:pt x="453" y="988"/>
                </a:cubicBezTo>
                <a:cubicBezTo>
                  <a:pt x="454" y="989"/>
                  <a:pt x="454" y="990"/>
                  <a:pt x="455" y="991"/>
                </a:cubicBezTo>
                <a:cubicBezTo>
                  <a:pt x="460" y="1004"/>
                  <a:pt x="468" y="1014"/>
                  <a:pt x="479" y="1023"/>
                </a:cubicBezTo>
                <a:cubicBezTo>
                  <a:pt x="492" y="1032"/>
                  <a:pt x="507" y="1036"/>
                  <a:pt x="523" y="1036"/>
                </a:cubicBezTo>
                <a:cubicBezTo>
                  <a:pt x="538" y="1035"/>
                  <a:pt x="553" y="1030"/>
                  <a:pt x="565" y="1021"/>
                </a:cubicBezTo>
                <a:cubicBezTo>
                  <a:pt x="575" y="1013"/>
                  <a:pt x="582" y="1003"/>
                  <a:pt x="587" y="991"/>
                </a:cubicBezTo>
                <a:cubicBezTo>
                  <a:pt x="589" y="988"/>
                  <a:pt x="590" y="985"/>
                  <a:pt x="592" y="982"/>
                </a:cubicBezTo>
                <a:cubicBezTo>
                  <a:pt x="602" y="961"/>
                  <a:pt x="612" y="940"/>
                  <a:pt x="623" y="920"/>
                </a:cubicBezTo>
                <a:cubicBezTo>
                  <a:pt x="638" y="889"/>
                  <a:pt x="654" y="859"/>
                  <a:pt x="669" y="828"/>
                </a:cubicBezTo>
                <a:cubicBezTo>
                  <a:pt x="684" y="798"/>
                  <a:pt x="700" y="767"/>
                  <a:pt x="715" y="736"/>
                </a:cubicBezTo>
                <a:cubicBezTo>
                  <a:pt x="725" y="716"/>
                  <a:pt x="735" y="696"/>
                  <a:pt x="745" y="676"/>
                </a:cubicBezTo>
                <a:cubicBezTo>
                  <a:pt x="746" y="674"/>
                  <a:pt x="748" y="671"/>
                  <a:pt x="749" y="668"/>
                </a:cubicBezTo>
                <a:cubicBezTo>
                  <a:pt x="749" y="668"/>
                  <a:pt x="749" y="668"/>
                  <a:pt x="750" y="669"/>
                </a:cubicBezTo>
                <a:cubicBezTo>
                  <a:pt x="754" y="660"/>
                  <a:pt x="758" y="651"/>
                  <a:pt x="763" y="642"/>
                </a:cubicBezTo>
                <a:cubicBezTo>
                  <a:pt x="773" y="621"/>
                  <a:pt x="784" y="600"/>
                  <a:pt x="794" y="579"/>
                </a:cubicBezTo>
                <a:cubicBezTo>
                  <a:pt x="807" y="553"/>
                  <a:pt x="820" y="528"/>
                  <a:pt x="833" y="502"/>
                </a:cubicBezTo>
                <a:cubicBezTo>
                  <a:pt x="844" y="480"/>
                  <a:pt x="855" y="458"/>
                  <a:pt x="866" y="436"/>
                </a:cubicBezTo>
                <a:cubicBezTo>
                  <a:pt x="869" y="428"/>
                  <a:pt x="873" y="421"/>
                  <a:pt x="876" y="414"/>
                </a:cubicBezTo>
                <a:cubicBezTo>
                  <a:pt x="878" y="410"/>
                  <a:pt x="880" y="407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2" y="403"/>
                  <a:pt x="882" y="403"/>
                  <a:pt x="882" y="403"/>
                </a:cubicBezTo>
                <a:cubicBezTo>
                  <a:pt x="887" y="394"/>
                  <a:pt x="891" y="386"/>
                  <a:pt x="895" y="377"/>
                </a:cubicBezTo>
                <a:cubicBezTo>
                  <a:pt x="906" y="356"/>
                  <a:pt x="917" y="335"/>
                  <a:pt x="927" y="314"/>
                </a:cubicBezTo>
                <a:cubicBezTo>
                  <a:pt x="940" y="288"/>
                  <a:pt x="953" y="263"/>
                  <a:pt x="965" y="238"/>
                </a:cubicBezTo>
                <a:cubicBezTo>
                  <a:pt x="976" y="216"/>
                  <a:pt x="987" y="195"/>
                  <a:pt x="998" y="173"/>
                </a:cubicBezTo>
                <a:cubicBezTo>
                  <a:pt x="1001" y="166"/>
                  <a:pt x="1005" y="159"/>
                  <a:pt x="1008" y="152"/>
                </a:cubicBezTo>
                <a:cubicBezTo>
                  <a:pt x="1009" y="150"/>
                  <a:pt x="1010" y="148"/>
                  <a:pt x="1011" y="146"/>
                </a:cubicBezTo>
                <a:cubicBezTo>
                  <a:pt x="1012" y="145"/>
                  <a:pt x="1012" y="144"/>
                  <a:pt x="1013" y="143"/>
                </a:cubicBezTo>
                <a:cubicBezTo>
                  <a:pt x="1014" y="142"/>
                  <a:pt x="1017" y="143"/>
                  <a:pt x="1019" y="143"/>
                </a:cubicBezTo>
                <a:cubicBezTo>
                  <a:pt x="1025" y="143"/>
                  <a:pt x="1032" y="143"/>
                  <a:pt x="1038" y="143"/>
                </a:cubicBezTo>
                <a:cubicBezTo>
                  <a:pt x="1061" y="143"/>
                  <a:pt x="1083" y="143"/>
                  <a:pt x="1106" y="143"/>
                </a:cubicBezTo>
                <a:cubicBezTo>
                  <a:pt x="1134" y="143"/>
                  <a:pt x="1163" y="143"/>
                  <a:pt x="1191" y="143"/>
                </a:cubicBezTo>
                <a:cubicBezTo>
                  <a:pt x="1216" y="143"/>
                  <a:pt x="1242" y="143"/>
                  <a:pt x="1267" y="143"/>
                </a:cubicBezTo>
                <a:cubicBezTo>
                  <a:pt x="1281" y="143"/>
                  <a:pt x="1295" y="143"/>
                  <a:pt x="1308" y="143"/>
                </a:cubicBezTo>
                <a:cubicBezTo>
                  <a:pt x="1309" y="143"/>
                  <a:pt x="1310" y="143"/>
                  <a:pt x="1310" y="143"/>
                </a:cubicBezTo>
                <a:cubicBezTo>
                  <a:pt x="1307" y="149"/>
                  <a:pt x="1304" y="155"/>
                  <a:pt x="1301" y="161"/>
                </a:cubicBezTo>
                <a:cubicBezTo>
                  <a:pt x="1293" y="177"/>
                  <a:pt x="1285" y="193"/>
                  <a:pt x="1277" y="209"/>
                </a:cubicBezTo>
                <a:cubicBezTo>
                  <a:pt x="1265" y="233"/>
                  <a:pt x="1253" y="256"/>
                  <a:pt x="1242" y="280"/>
                </a:cubicBezTo>
                <a:cubicBezTo>
                  <a:pt x="1227" y="309"/>
                  <a:pt x="1212" y="338"/>
                  <a:pt x="1198" y="367"/>
                </a:cubicBezTo>
                <a:cubicBezTo>
                  <a:pt x="1182" y="399"/>
                  <a:pt x="1166" y="431"/>
                  <a:pt x="1150" y="462"/>
                </a:cubicBezTo>
                <a:cubicBezTo>
                  <a:pt x="1134" y="494"/>
                  <a:pt x="1118" y="526"/>
                  <a:pt x="1102" y="558"/>
                </a:cubicBezTo>
                <a:cubicBezTo>
                  <a:pt x="1087" y="588"/>
                  <a:pt x="1072" y="618"/>
                  <a:pt x="1057" y="648"/>
                </a:cubicBezTo>
                <a:cubicBezTo>
                  <a:pt x="1044" y="674"/>
                  <a:pt x="1031" y="699"/>
                  <a:pt x="1019" y="724"/>
                </a:cubicBezTo>
                <a:cubicBezTo>
                  <a:pt x="1010" y="742"/>
                  <a:pt x="1000" y="760"/>
                  <a:pt x="991" y="778"/>
                </a:cubicBezTo>
                <a:cubicBezTo>
                  <a:pt x="988" y="784"/>
                  <a:pt x="986" y="790"/>
                  <a:pt x="983" y="795"/>
                </a:cubicBezTo>
                <a:cubicBezTo>
                  <a:pt x="981" y="798"/>
                  <a:pt x="980" y="802"/>
                  <a:pt x="978" y="804"/>
                </a:cubicBezTo>
                <a:cubicBezTo>
                  <a:pt x="978" y="805"/>
                  <a:pt x="978" y="805"/>
                  <a:pt x="978" y="805"/>
                </a:cubicBezTo>
                <a:cubicBezTo>
                  <a:pt x="973" y="797"/>
                  <a:pt x="969" y="788"/>
                  <a:pt x="965" y="780"/>
                </a:cubicBezTo>
                <a:cubicBezTo>
                  <a:pt x="955" y="760"/>
                  <a:pt x="944" y="739"/>
                  <a:pt x="934" y="719"/>
                </a:cubicBezTo>
                <a:cubicBezTo>
                  <a:pt x="922" y="694"/>
                  <a:pt x="909" y="669"/>
                  <a:pt x="897" y="645"/>
                </a:cubicBezTo>
                <a:cubicBezTo>
                  <a:pt x="886" y="623"/>
                  <a:pt x="876" y="602"/>
                  <a:pt x="865" y="581"/>
                </a:cubicBezTo>
                <a:cubicBezTo>
                  <a:pt x="861" y="574"/>
                  <a:pt x="858" y="567"/>
                  <a:pt x="854" y="560"/>
                </a:cubicBezTo>
                <a:cubicBezTo>
                  <a:pt x="853" y="557"/>
                  <a:pt x="852" y="555"/>
                  <a:pt x="851" y="553"/>
                </a:cubicBezTo>
                <a:cubicBezTo>
                  <a:pt x="851" y="552"/>
                  <a:pt x="850" y="550"/>
                  <a:pt x="849" y="549"/>
                </a:cubicBezTo>
                <a:cubicBezTo>
                  <a:pt x="849" y="549"/>
                  <a:pt x="849" y="549"/>
                  <a:pt x="849" y="549"/>
                </a:cubicBezTo>
                <a:cubicBezTo>
                  <a:pt x="838" y="570"/>
                  <a:pt x="828" y="591"/>
                  <a:pt x="817" y="613"/>
                </a:cubicBezTo>
                <a:cubicBezTo>
                  <a:pt x="803" y="642"/>
                  <a:pt x="788" y="671"/>
                  <a:pt x="774" y="700"/>
                </a:cubicBezTo>
                <a:cubicBezTo>
                  <a:pt x="772" y="703"/>
                  <a:pt x="769" y="707"/>
                  <a:pt x="770" y="710"/>
                </a:cubicBezTo>
                <a:cubicBezTo>
                  <a:pt x="774" y="716"/>
                  <a:pt x="777" y="723"/>
                  <a:pt x="780" y="729"/>
                </a:cubicBezTo>
                <a:cubicBezTo>
                  <a:pt x="794" y="757"/>
                  <a:pt x="808" y="784"/>
                  <a:pt x="822" y="812"/>
                </a:cubicBezTo>
                <a:cubicBezTo>
                  <a:pt x="838" y="845"/>
                  <a:pt x="855" y="879"/>
                  <a:pt x="872" y="912"/>
                </a:cubicBezTo>
                <a:cubicBezTo>
                  <a:pt x="884" y="936"/>
                  <a:pt x="895" y="959"/>
                  <a:pt x="907" y="982"/>
                </a:cubicBezTo>
                <a:cubicBezTo>
                  <a:pt x="910" y="988"/>
                  <a:pt x="913" y="995"/>
                  <a:pt x="917" y="1001"/>
                </a:cubicBezTo>
                <a:cubicBezTo>
                  <a:pt x="933" y="1029"/>
                  <a:pt x="966" y="1041"/>
                  <a:pt x="997" y="1033"/>
                </a:cubicBezTo>
                <a:cubicBezTo>
                  <a:pt x="1011" y="1030"/>
                  <a:pt x="1024" y="1021"/>
                  <a:pt x="1033" y="1009"/>
                </a:cubicBezTo>
                <a:cubicBezTo>
                  <a:pt x="1038" y="1004"/>
                  <a:pt x="1041" y="997"/>
                  <a:pt x="1044" y="991"/>
                </a:cubicBezTo>
                <a:cubicBezTo>
                  <a:pt x="1045" y="989"/>
                  <a:pt x="1046" y="987"/>
                  <a:pt x="1047" y="985"/>
                </a:cubicBezTo>
                <a:cubicBezTo>
                  <a:pt x="1052" y="974"/>
                  <a:pt x="1058" y="963"/>
                  <a:pt x="1063" y="952"/>
                </a:cubicBezTo>
                <a:cubicBezTo>
                  <a:pt x="1073" y="934"/>
                  <a:pt x="1082" y="915"/>
                  <a:pt x="1092" y="896"/>
                </a:cubicBezTo>
                <a:cubicBezTo>
                  <a:pt x="1104" y="871"/>
                  <a:pt x="1117" y="846"/>
                  <a:pt x="1130" y="820"/>
                </a:cubicBezTo>
                <a:cubicBezTo>
                  <a:pt x="1145" y="791"/>
                  <a:pt x="1160" y="761"/>
                  <a:pt x="1174" y="731"/>
                </a:cubicBezTo>
                <a:cubicBezTo>
                  <a:pt x="1191" y="698"/>
                  <a:pt x="1207" y="666"/>
                  <a:pt x="1224" y="633"/>
                </a:cubicBezTo>
                <a:cubicBezTo>
                  <a:pt x="1241" y="598"/>
                  <a:pt x="1258" y="564"/>
                  <a:pt x="1275" y="530"/>
                </a:cubicBezTo>
                <a:cubicBezTo>
                  <a:pt x="1292" y="496"/>
                  <a:pt x="1310" y="462"/>
                  <a:pt x="1327" y="428"/>
                </a:cubicBezTo>
                <a:cubicBezTo>
                  <a:pt x="1343" y="396"/>
                  <a:pt x="1359" y="364"/>
                  <a:pt x="1375" y="332"/>
                </a:cubicBezTo>
                <a:cubicBezTo>
                  <a:pt x="1389" y="304"/>
                  <a:pt x="1403" y="275"/>
                  <a:pt x="1418" y="247"/>
                </a:cubicBezTo>
                <a:cubicBezTo>
                  <a:pt x="1429" y="224"/>
                  <a:pt x="1441" y="201"/>
                  <a:pt x="1452" y="178"/>
                </a:cubicBezTo>
                <a:cubicBezTo>
                  <a:pt x="1461" y="161"/>
                  <a:pt x="1469" y="145"/>
                  <a:pt x="1477" y="129"/>
                </a:cubicBezTo>
                <a:cubicBezTo>
                  <a:pt x="1481" y="121"/>
                  <a:pt x="1485" y="113"/>
                  <a:pt x="1489" y="105"/>
                </a:cubicBezTo>
                <a:cubicBezTo>
                  <a:pt x="1495" y="93"/>
                  <a:pt x="1497" y="81"/>
                  <a:pt x="1497" y="68"/>
                </a:cubicBezTo>
                <a:cubicBezTo>
                  <a:pt x="1496" y="65"/>
                  <a:pt x="1497" y="69"/>
                  <a:pt x="1497" y="68"/>
                </a:cubicBezTo>
                <a:close/>
              </a:path>
            </a:pathLst>
          </a:custGeom>
          <a:solidFill>
            <a:srgbClr val="21A2D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3138318" y="5083654"/>
            <a:ext cx="5815182" cy="461962"/>
            <a:chOff x="3434566" y="4093593"/>
            <a:chExt cx="5815182" cy="461962"/>
          </a:xfrm>
        </p:grpSpPr>
        <p:sp>
          <p:nvSpPr>
            <p:cNvPr id="3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5049329" y="4093593"/>
              <a:ext cx="2681288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en-US" altLang="zh-CN" sz="2400" dirty="0">
                  <a:solidFill>
                    <a:prstClr val="white"/>
                  </a:solidFill>
                  <a:sym typeface="Arial" panose="020B0604020202020204" pitchFamily="34" charset="0"/>
                </a:rPr>
                <a:t>BUSINESS PLAN</a:t>
              </a:r>
              <a:endParaRPr lang="zh-CN" altLang="en-US" sz="2400" dirty="0">
                <a:solidFill>
                  <a:prstClr val="white"/>
                </a:solidFill>
                <a:sym typeface="Arial" panose="020B0604020202020204" pitchFamily="34" charset="0"/>
              </a:endParaRPr>
            </a:p>
          </p:txBody>
        </p:sp>
        <p:cxnSp>
          <p:nvCxnSpPr>
            <p:cNvPr id="32" name="出自【趣你的PPT】(微信:qunideppt)：最优质的PPT资源库"/>
            <p:cNvCxnSpPr/>
            <p:nvPr/>
          </p:nvCxnSpPr>
          <p:spPr>
            <a:xfrm>
              <a:off x="3434566" y="4332544"/>
              <a:ext cx="148408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出自【趣你的PPT】(微信:qunideppt)：最优质的PPT资源库"/>
            <p:cNvCxnSpPr/>
            <p:nvPr/>
          </p:nvCxnSpPr>
          <p:spPr>
            <a:xfrm>
              <a:off x="7926550" y="4332544"/>
              <a:ext cx="132319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7798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0770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1" y="1924050"/>
            <a:ext cx="8738123" cy="2486025"/>
            <a:chOff x="1" y="1924050"/>
            <a:chExt cx="8738123" cy="2486025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" y="1924050"/>
              <a:ext cx="4267200" cy="2486025"/>
            </a:xfrm>
            <a:prstGeom prst="rect">
              <a:avLst/>
            </a:prstGeom>
            <a:gradFill>
              <a:gsLst>
                <a:gs pos="0">
                  <a:srgbClr val="015096"/>
                </a:gs>
                <a:gs pos="81000">
                  <a:srgbClr val="0182B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780953" y="2373891"/>
              <a:ext cx="1352771" cy="1586341"/>
              <a:chOff x="2181004" y="2446400"/>
              <a:chExt cx="423647" cy="496794"/>
            </a:xfrm>
            <a:solidFill>
              <a:schemeClr val="bg1"/>
            </a:solidFill>
          </p:grpSpPr>
          <p:sp>
            <p:nvSpPr>
              <p:cNvPr id="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63294" y="2446400"/>
                <a:ext cx="341357" cy="286495"/>
              </a:xfrm>
              <a:custGeom>
                <a:avLst/>
                <a:gdLst>
                  <a:gd name="T0" fmla="*/ 134 w 196"/>
                  <a:gd name="T1" fmla="*/ 102 h 167"/>
                  <a:gd name="T2" fmla="*/ 196 w 196"/>
                  <a:gd name="T3" fmla="*/ 34 h 167"/>
                  <a:gd name="T4" fmla="*/ 76 w 196"/>
                  <a:gd name="T5" fmla="*/ 22 h 167"/>
                  <a:gd name="T6" fmla="*/ 0 w 196"/>
                  <a:gd name="T7" fmla="*/ 2 h 167"/>
                  <a:gd name="T8" fmla="*/ 0 w 196"/>
                  <a:gd name="T9" fmla="*/ 137 h 167"/>
                  <a:gd name="T10" fmla="*/ 39 w 196"/>
                  <a:gd name="T11" fmla="*/ 135 h 167"/>
                  <a:gd name="T12" fmla="*/ 191 w 196"/>
                  <a:gd name="T13" fmla="*/ 160 h 167"/>
                  <a:gd name="T14" fmla="*/ 134 w 196"/>
                  <a:gd name="T15" fmla="*/ 10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" h="167">
                    <a:moveTo>
                      <a:pt x="134" y="102"/>
                    </a:moveTo>
                    <a:cubicBezTo>
                      <a:pt x="134" y="87"/>
                      <a:pt x="196" y="34"/>
                      <a:pt x="196" y="34"/>
                    </a:cubicBezTo>
                    <a:cubicBezTo>
                      <a:pt x="164" y="48"/>
                      <a:pt x="117" y="44"/>
                      <a:pt x="76" y="22"/>
                    </a:cubicBezTo>
                    <a:cubicBezTo>
                      <a:pt x="35" y="0"/>
                      <a:pt x="0" y="2"/>
                      <a:pt x="0" y="2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2" y="136"/>
                      <a:pt x="11" y="133"/>
                      <a:pt x="39" y="135"/>
                    </a:cubicBezTo>
                    <a:cubicBezTo>
                      <a:pt x="73" y="139"/>
                      <a:pt x="160" y="167"/>
                      <a:pt x="191" y="160"/>
                    </a:cubicBezTo>
                    <a:cubicBezTo>
                      <a:pt x="191" y="160"/>
                      <a:pt x="134" y="112"/>
                      <a:pt x="1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181004" y="2449447"/>
                <a:ext cx="42670" cy="4937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</p:grp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4639503" y="2044394"/>
              <a:ext cx="374249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6600" b="1" kern="0" dirty="0">
                  <a:solidFill>
                    <a:srgbClr val="0182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公司概览</a:t>
              </a:r>
              <a:endParaRPr kumimoji="0" lang="en-US" altLang="zh-CN" sz="6600" b="1" i="0" u="none" strike="noStrike" kern="0" cap="none" spc="0" normalizeH="0" baseline="0" noProof="0" dirty="0">
                <a:ln>
                  <a:noFill/>
                </a:ln>
                <a:solidFill>
                  <a:srgbClr val="018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4639502" y="3337531"/>
              <a:ext cx="2375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公司简介</a:t>
              </a:r>
              <a:endParaRPr kumimoji="0" lang="en-US" altLang="zh-CN" sz="28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4639502" y="3798962"/>
              <a:ext cx="3137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企业愿景</a:t>
              </a:r>
              <a:endParaRPr kumimoji="0" lang="en-US" altLang="zh-CN" sz="28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6544321" y="3335363"/>
              <a:ext cx="2193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团队组织</a:t>
              </a:r>
              <a:endParaRPr kumimoji="0" lang="en-US" altLang="zh-CN" sz="28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6544321" y="3796794"/>
              <a:ext cx="17231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历程荣誉</a:t>
              </a:r>
              <a:endParaRPr kumimoji="0" lang="en-US" altLang="zh-CN" sz="28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6362699" y="3433015"/>
              <a:ext cx="0" cy="83764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0182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公司简介</a:t>
            </a:r>
          </a:p>
        </p:txBody>
      </p:sp>
      <p:cxnSp>
        <p:nvCxnSpPr>
          <p:cNvPr id="5" name="出自【趣你的PPT】(微信:qunideppt)：最优质的PPT资源库"/>
          <p:cNvCxnSpPr/>
          <p:nvPr/>
        </p:nvCxnSpPr>
        <p:spPr>
          <a:xfrm>
            <a:off x="5212284" y="987203"/>
            <a:ext cx="184471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937742" y="2291756"/>
            <a:ext cx="6298927" cy="3310980"/>
            <a:chOff x="718667" y="1939331"/>
            <a:chExt cx="7628597" cy="4009910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09733" y="1939331"/>
              <a:ext cx="5639948" cy="3801264"/>
            </a:xfrm>
            <a:custGeom>
              <a:avLst/>
              <a:gdLst/>
              <a:ahLst/>
              <a:cxnLst>
                <a:cxn ang="0">
                  <a:pos x="1729" y="1111"/>
                </a:cxn>
                <a:cxn ang="0">
                  <a:pos x="1729" y="1111"/>
                </a:cxn>
                <a:cxn ang="0">
                  <a:pos x="1729" y="1122"/>
                </a:cxn>
                <a:cxn ang="0">
                  <a:pos x="1725" y="1132"/>
                </a:cxn>
                <a:cxn ang="0">
                  <a:pos x="1722" y="1141"/>
                </a:cxn>
                <a:cxn ang="0">
                  <a:pos x="1718" y="1149"/>
                </a:cxn>
                <a:cxn ang="0">
                  <a:pos x="1712" y="1156"/>
                </a:cxn>
                <a:cxn ang="0">
                  <a:pos x="1705" y="1160"/>
                </a:cxn>
                <a:cxn ang="0">
                  <a:pos x="1697" y="1164"/>
                </a:cxn>
                <a:cxn ang="0">
                  <a:pos x="1690" y="1166"/>
                </a:cxn>
                <a:cxn ang="0">
                  <a:pos x="39" y="1166"/>
                </a:cxn>
                <a:cxn ang="0">
                  <a:pos x="39" y="1166"/>
                </a:cxn>
                <a:cxn ang="0">
                  <a:pos x="32" y="1164"/>
                </a:cxn>
                <a:cxn ang="0">
                  <a:pos x="24" y="1160"/>
                </a:cxn>
                <a:cxn ang="0">
                  <a:pos x="17" y="1156"/>
                </a:cxn>
                <a:cxn ang="0">
                  <a:pos x="11" y="1149"/>
                </a:cxn>
                <a:cxn ang="0">
                  <a:pos x="6" y="1141"/>
                </a:cxn>
                <a:cxn ang="0">
                  <a:pos x="4" y="1132"/>
                </a:cxn>
                <a:cxn ang="0">
                  <a:pos x="0" y="1122"/>
                </a:cxn>
                <a:cxn ang="0">
                  <a:pos x="0" y="1111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43"/>
                </a:cxn>
                <a:cxn ang="0">
                  <a:pos x="4" y="32"/>
                </a:cxn>
                <a:cxn ang="0">
                  <a:pos x="6" y="24"/>
                </a:cxn>
                <a:cxn ang="0">
                  <a:pos x="11" y="15"/>
                </a:cxn>
                <a:cxn ang="0">
                  <a:pos x="17" y="9"/>
                </a:cxn>
                <a:cxn ang="0">
                  <a:pos x="24" y="4"/>
                </a:cxn>
                <a:cxn ang="0">
                  <a:pos x="32" y="2"/>
                </a:cxn>
                <a:cxn ang="0">
                  <a:pos x="39" y="0"/>
                </a:cxn>
                <a:cxn ang="0">
                  <a:pos x="1690" y="0"/>
                </a:cxn>
                <a:cxn ang="0">
                  <a:pos x="1690" y="0"/>
                </a:cxn>
                <a:cxn ang="0">
                  <a:pos x="1697" y="2"/>
                </a:cxn>
                <a:cxn ang="0">
                  <a:pos x="1705" y="4"/>
                </a:cxn>
                <a:cxn ang="0">
                  <a:pos x="1712" y="9"/>
                </a:cxn>
                <a:cxn ang="0">
                  <a:pos x="1718" y="15"/>
                </a:cxn>
                <a:cxn ang="0">
                  <a:pos x="1722" y="24"/>
                </a:cxn>
                <a:cxn ang="0">
                  <a:pos x="1725" y="32"/>
                </a:cxn>
                <a:cxn ang="0">
                  <a:pos x="1729" y="43"/>
                </a:cxn>
                <a:cxn ang="0">
                  <a:pos x="1729" y="53"/>
                </a:cxn>
                <a:cxn ang="0">
                  <a:pos x="1729" y="1111"/>
                </a:cxn>
              </a:cxnLst>
              <a:rect l="0" t="0" r="r" b="b"/>
              <a:pathLst>
                <a:path w="1729" h="1166">
                  <a:moveTo>
                    <a:pt x="1729" y="1111"/>
                  </a:moveTo>
                  <a:lnTo>
                    <a:pt x="1729" y="1111"/>
                  </a:lnTo>
                  <a:lnTo>
                    <a:pt x="1729" y="1122"/>
                  </a:lnTo>
                  <a:lnTo>
                    <a:pt x="1725" y="1132"/>
                  </a:lnTo>
                  <a:lnTo>
                    <a:pt x="1722" y="1141"/>
                  </a:lnTo>
                  <a:lnTo>
                    <a:pt x="1718" y="1149"/>
                  </a:lnTo>
                  <a:lnTo>
                    <a:pt x="1712" y="1156"/>
                  </a:lnTo>
                  <a:lnTo>
                    <a:pt x="1705" y="1160"/>
                  </a:lnTo>
                  <a:lnTo>
                    <a:pt x="1697" y="1164"/>
                  </a:lnTo>
                  <a:lnTo>
                    <a:pt x="1690" y="1166"/>
                  </a:lnTo>
                  <a:lnTo>
                    <a:pt x="39" y="1166"/>
                  </a:lnTo>
                  <a:lnTo>
                    <a:pt x="39" y="1166"/>
                  </a:lnTo>
                  <a:lnTo>
                    <a:pt x="32" y="1164"/>
                  </a:lnTo>
                  <a:lnTo>
                    <a:pt x="24" y="1160"/>
                  </a:lnTo>
                  <a:lnTo>
                    <a:pt x="17" y="1156"/>
                  </a:lnTo>
                  <a:lnTo>
                    <a:pt x="11" y="1149"/>
                  </a:lnTo>
                  <a:lnTo>
                    <a:pt x="6" y="1141"/>
                  </a:lnTo>
                  <a:lnTo>
                    <a:pt x="4" y="1132"/>
                  </a:lnTo>
                  <a:lnTo>
                    <a:pt x="0" y="1122"/>
                  </a:lnTo>
                  <a:lnTo>
                    <a:pt x="0" y="1111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43"/>
                  </a:lnTo>
                  <a:lnTo>
                    <a:pt x="4" y="32"/>
                  </a:lnTo>
                  <a:lnTo>
                    <a:pt x="6" y="24"/>
                  </a:lnTo>
                  <a:lnTo>
                    <a:pt x="11" y="15"/>
                  </a:lnTo>
                  <a:lnTo>
                    <a:pt x="17" y="9"/>
                  </a:lnTo>
                  <a:lnTo>
                    <a:pt x="24" y="4"/>
                  </a:lnTo>
                  <a:lnTo>
                    <a:pt x="32" y="2"/>
                  </a:lnTo>
                  <a:lnTo>
                    <a:pt x="39" y="0"/>
                  </a:lnTo>
                  <a:lnTo>
                    <a:pt x="1690" y="0"/>
                  </a:lnTo>
                  <a:lnTo>
                    <a:pt x="1690" y="0"/>
                  </a:lnTo>
                  <a:lnTo>
                    <a:pt x="1697" y="2"/>
                  </a:lnTo>
                  <a:lnTo>
                    <a:pt x="1705" y="4"/>
                  </a:lnTo>
                  <a:lnTo>
                    <a:pt x="1712" y="9"/>
                  </a:lnTo>
                  <a:lnTo>
                    <a:pt x="1718" y="15"/>
                  </a:lnTo>
                  <a:lnTo>
                    <a:pt x="1722" y="24"/>
                  </a:lnTo>
                  <a:lnTo>
                    <a:pt x="1725" y="32"/>
                  </a:lnTo>
                  <a:lnTo>
                    <a:pt x="1729" y="43"/>
                  </a:lnTo>
                  <a:lnTo>
                    <a:pt x="1729" y="53"/>
                  </a:lnTo>
                  <a:lnTo>
                    <a:pt x="1729" y="111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31418" y="2147977"/>
              <a:ext cx="5209617" cy="3207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1270" y="5766676"/>
              <a:ext cx="7556877" cy="18256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0" y="13"/>
                </a:cxn>
                <a:cxn ang="0">
                  <a:pos x="2" y="17"/>
                </a:cxn>
                <a:cxn ang="0">
                  <a:pos x="6" y="25"/>
                </a:cxn>
                <a:cxn ang="0">
                  <a:pos x="17" y="32"/>
                </a:cxn>
                <a:cxn ang="0">
                  <a:pos x="32" y="40"/>
                </a:cxn>
                <a:cxn ang="0">
                  <a:pos x="57" y="49"/>
                </a:cxn>
                <a:cxn ang="0">
                  <a:pos x="89" y="57"/>
                </a:cxn>
                <a:cxn ang="0">
                  <a:pos x="2229" y="57"/>
                </a:cxn>
                <a:cxn ang="0">
                  <a:pos x="2229" y="57"/>
                </a:cxn>
                <a:cxn ang="0">
                  <a:pos x="2240" y="57"/>
                </a:cxn>
                <a:cxn ang="0">
                  <a:pos x="2268" y="51"/>
                </a:cxn>
                <a:cxn ang="0">
                  <a:pos x="2283" y="45"/>
                </a:cxn>
                <a:cxn ang="0">
                  <a:pos x="2298" y="40"/>
                </a:cxn>
                <a:cxn ang="0">
                  <a:pos x="2309" y="30"/>
                </a:cxn>
                <a:cxn ang="0">
                  <a:pos x="2315" y="25"/>
                </a:cxn>
                <a:cxn ang="0">
                  <a:pos x="2319" y="19"/>
                </a:cxn>
                <a:cxn ang="0">
                  <a:pos x="2319" y="0"/>
                </a:cxn>
                <a:cxn ang="0">
                  <a:pos x="0" y="8"/>
                </a:cxn>
              </a:cxnLst>
              <a:rect l="0" t="0" r="r" b="b"/>
              <a:pathLst>
                <a:path w="2319" h="57">
                  <a:moveTo>
                    <a:pt x="0" y="8"/>
                  </a:moveTo>
                  <a:lnTo>
                    <a:pt x="0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6" y="25"/>
                  </a:lnTo>
                  <a:lnTo>
                    <a:pt x="17" y="32"/>
                  </a:lnTo>
                  <a:lnTo>
                    <a:pt x="32" y="40"/>
                  </a:lnTo>
                  <a:lnTo>
                    <a:pt x="57" y="49"/>
                  </a:lnTo>
                  <a:lnTo>
                    <a:pt x="89" y="57"/>
                  </a:lnTo>
                  <a:lnTo>
                    <a:pt x="2229" y="57"/>
                  </a:lnTo>
                  <a:lnTo>
                    <a:pt x="2229" y="57"/>
                  </a:lnTo>
                  <a:lnTo>
                    <a:pt x="2240" y="57"/>
                  </a:lnTo>
                  <a:lnTo>
                    <a:pt x="2268" y="51"/>
                  </a:lnTo>
                  <a:lnTo>
                    <a:pt x="2283" y="45"/>
                  </a:lnTo>
                  <a:lnTo>
                    <a:pt x="2298" y="40"/>
                  </a:lnTo>
                  <a:lnTo>
                    <a:pt x="2309" y="30"/>
                  </a:lnTo>
                  <a:lnTo>
                    <a:pt x="2315" y="25"/>
                  </a:lnTo>
                  <a:lnTo>
                    <a:pt x="2319" y="19"/>
                  </a:lnTo>
                  <a:lnTo>
                    <a:pt x="2319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F676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pic>
          <p:nvPicPr>
            <p:cNvPr id="14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959193" y="5590629"/>
              <a:ext cx="1127991" cy="169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959193" y="5584111"/>
              <a:ext cx="130403" cy="1499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037435" y="5584111"/>
              <a:ext cx="1036709" cy="169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008938" y="5584111"/>
              <a:ext cx="58684" cy="586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718667" y="5590629"/>
              <a:ext cx="7628597" cy="2803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898391" y="2128926"/>
              <a:ext cx="5271220" cy="3338335"/>
            </a:xfrm>
            <a:prstGeom prst="rect">
              <a:avLst/>
            </a:prstGeom>
          </p:spPr>
        </p:pic>
        <p:sp>
          <p:nvSpPr>
            <p:cNvPr id="20" name="出自【趣你的PPT】(微信:qunideppt)：最优质的PPT资源库"/>
            <p:cNvSpPr/>
            <p:nvPr/>
          </p:nvSpPr>
          <p:spPr>
            <a:xfrm>
              <a:off x="718667" y="2147976"/>
              <a:ext cx="866055" cy="723415"/>
            </a:xfrm>
            <a:prstGeom prst="rect">
              <a:avLst/>
            </a:prstGeom>
            <a:solidFill>
              <a:srgbClr val="7ACDE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898526" y="2260663"/>
              <a:ext cx="506337" cy="506337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071913" y="2359843"/>
              <a:ext cx="263637" cy="309156"/>
              <a:chOff x="6537326" y="5110164"/>
              <a:chExt cx="220662" cy="258762"/>
            </a:xfrm>
            <a:solidFill>
              <a:srgbClr val="7ACDEF"/>
            </a:solidFill>
          </p:grpSpPr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80188" y="5110164"/>
                <a:ext cx="177800" cy="149225"/>
              </a:xfrm>
              <a:custGeom>
                <a:avLst/>
                <a:gdLst>
                  <a:gd name="T0" fmla="*/ 134 w 196"/>
                  <a:gd name="T1" fmla="*/ 102 h 167"/>
                  <a:gd name="T2" fmla="*/ 196 w 196"/>
                  <a:gd name="T3" fmla="*/ 34 h 167"/>
                  <a:gd name="T4" fmla="*/ 76 w 196"/>
                  <a:gd name="T5" fmla="*/ 22 h 167"/>
                  <a:gd name="T6" fmla="*/ 0 w 196"/>
                  <a:gd name="T7" fmla="*/ 2 h 167"/>
                  <a:gd name="T8" fmla="*/ 0 w 196"/>
                  <a:gd name="T9" fmla="*/ 137 h 167"/>
                  <a:gd name="T10" fmla="*/ 39 w 196"/>
                  <a:gd name="T11" fmla="*/ 135 h 167"/>
                  <a:gd name="T12" fmla="*/ 191 w 196"/>
                  <a:gd name="T13" fmla="*/ 160 h 167"/>
                  <a:gd name="T14" fmla="*/ 134 w 196"/>
                  <a:gd name="T15" fmla="*/ 10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" h="167">
                    <a:moveTo>
                      <a:pt x="134" y="102"/>
                    </a:moveTo>
                    <a:cubicBezTo>
                      <a:pt x="134" y="87"/>
                      <a:pt x="196" y="34"/>
                      <a:pt x="196" y="34"/>
                    </a:cubicBezTo>
                    <a:cubicBezTo>
                      <a:pt x="164" y="48"/>
                      <a:pt x="117" y="44"/>
                      <a:pt x="76" y="22"/>
                    </a:cubicBezTo>
                    <a:cubicBezTo>
                      <a:pt x="35" y="0"/>
                      <a:pt x="0" y="2"/>
                      <a:pt x="0" y="2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2" y="136"/>
                      <a:pt x="11" y="133"/>
                      <a:pt x="39" y="135"/>
                    </a:cubicBezTo>
                    <a:cubicBezTo>
                      <a:pt x="73" y="139"/>
                      <a:pt x="160" y="167"/>
                      <a:pt x="191" y="160"/>
                    </a:cubicBezTo>
                    <a:cubicBezTo>
                      <a:pt x="191" y="160"/>
                      <a:pt x="134" y="112"/>
                      <a:pt x="1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4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537326" y="5111751"/>
                <a:ext cx="22225" cy="2571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</p:grp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718667" y="4571460"/>
              <a:ext cx="866055" cy="732646"/>
            </a:xfrm>
            <a:prstGeom prst="rect">
              <a:avLst/>
            </a:prstGeom>
            <a:solidFill>
              <a:srgbClr val="00AFF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901024" y="4684615"/>
              <a:ext cx="506337" cy="506337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998363" y="4779415"/>
              <a:ext cx="284500" cy="311055"/>
              <a:chOff x="1689939" y="6103028"/>
              <a:chExt cx="299280" cy="327215"/>
            </a:xfrm>
            <a:solidFill>
              <a:srgbClr val="00AFF0"/>
            </a:solidFill>
          </p:grpSpPr>
          <p:sp>
            <p:nvSpPr>
              <p:cNvPr id="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89939" y="6103028"/>
                <a:ext cx="299280" cy="229449"/>
              </a:xfrm>
              <a:custGeom>
                <a:avLst/>
                <a:gdLst>
                  <a:gd name="T0" fmla="*/ 139 w 150"/>
                  <a:gd name="T1" fmla="*/ 42 h 115"/>
                  <a:gd name="T2" fmla="*/ 150 w 150"/>
                  <a:gd name="T3" fmla="*/ 0 h 115"/>
                  <a:gd name="T4" fmla="*/ 107 w 150"/>
                  <a:gd name="T5" fmla="*/ 10 h 115"/>
                  <a:gd name="T6" fmla="*/ 118 w 150"/>
                  <a:gd name="T7" fmla="*/ 21 h 115"/>
                  <a:gd name="T8" fmla="*/ 77 w 150"/>
                  <a:gd name="T9" fmla="*/ 61 h 115"/>
                  <a:gd name="T10" fmla="*/ 59 w 150"/>
                  <a:gd name="T11" fmla="*/ 44 h 115"/>
                  <a:gd name="T12" fmla="*/ 0 w 150"/>
                  <a:gd name="T13" fmla="*/ 104 h 115"/>
                  <a:gd name="T14" fmla="*/ 11 w 150"/>
                  <a:gd name="T15" fmla="*/ 115 h 115"/>
                  <a:gd name="T16" fmla="*/ 11 w 150"/>
                  <a:gd name="T17" fmla="*/ 115 h 115"/>
                  <a:gd name="T18" fmla="*/ 59 w 150"/>
                  <a:gd name="T19" fmla="*/ 67 h 115"/>
                  <a:gd name="T20" fmla="*/ 77 w 150"/>
                  <a:gd name="T21" fmla="*/ 84 h 115"/>
                  <a:gd name="T22" fmla="*/ 129 w 150"/>
                  <a:gd name="T23" fmla="*/ 32 h 115"/>
                  <a:gd name="T24" fmla="*/ 139 w 150"/>
                  <a:gd name="T25" fmla="*/ 4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0" h="115">
                    <a:moveTo>
                      <a:pt x="139" y="42"/>
                    </a:moveTo>
                    <a:lnTo>
                      <a:pt x="150" y="0"/>
                    </a:lnTo>
                    <a:lnTo>
                      <a:pt x="107" y="10"/>
                    </a:lnTo>
                    <a:lnTo>
                      <a:pt x="118" y="21"/>
                    </a:lnTo>
                    <a:lnTo>
                      <a:pt x="77" y="61"/>
                    </a:lnTo>
                    <a:lnTo>
                      <a:pt x="59" y="44"/>
                    </a:lnTo>
                    <a:lnTo>
                      <a:pt x="0" y="104"/>
                    </a:lnTo>
                    <a:lnTo>
                      <a:pt x="11" y="115"/>
                    </a:lnTo>
                    <a:lnTo>
                      <a:pt x="11" y="115"/>
                    </a:lnTo>
                    <a:lnTo>
                      <a:pt x="59" y="67"/>
                    </a:lnTo>
                    <a:lnTo>
                      <a:pt x="77" y="84"/>
                    </a:lnTo>
                    <a:lnTo>
                      <a:pt x="129" y="32"/>
                    </a:lnTo>
                    <a:lnTo>
                      <a:pt x="139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717871" y="6350433"/>
                <a:ext cx="39904" cy="798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787703" y="6312525"/>
                <a:ext cx="41900" cy="11771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4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61525" y="6272621"/>
                <a:ext cx="41900" cy="15762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4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931359" y="6234711"/>
                <a:ext cx="43894" cy="19553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</p:grp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718667" y="3769477"/>
              <a:ext cx="866055" cy="723415"/>
            </a:xfrm>
            <a:prstGeom prst="rect">
              <a:avLst/>
            </a:prstGeom>
            <a:solidFill>
              <a:srgbClr val="7ACDE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900093" y="3878015"/>
              <a:ext cx="506337" cy="506337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5240" y="3996129"/>
              <a:ext cx="324331" cy="303468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  <a:extLst/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718667" y="2949958"/>
              <a:ext cx="866055" cy="732646"/>
            </a:xfrm>
            <a:prstGeom prst="rect">
              <a:avLst/>
            </a:prstGeom>
            <a:solidFill>
              <a:srgbClr val="00AFF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898526" y="3063113"/>
              <a:ext cx="506337" cy="506337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035996" y="3162423"/>
              <a:ext cx="231395" cy="309160"/>
              <a:chOff x="6034088" y="4592639"/>
              <a:chExt cx="193675" cy="258763"/>
            </a:xfrm>
            <a:solidFill>
              <a:srgbClr val="00AFF0"/>
            </a:solidFill>
          </p:grpSpPr>
          <p:sp>
            <p:nvSpPr>
              <p:cNvPr id="3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034088" y="4592639"/>
                <a:ext cx="193675" cy="258763"/>
              </a:xfrm>
              <a:custGeom>
                <a:avLst/>
                <a:gdLst>
                  <a:gd name="T0" fmla="*/ 191 w 214"/>
                  <a:gd name="T1" fmla="*/ 20 h 289"/>
                  <a:gd name="T2" fmla="*/ 178 w 214"/>
                  <a:gd name="T3" fmla="*/ 20 h 289"/>
                  <a:gd name="T4" fmla="*/ 178 w 214"/>
                  <a:gd name="T5" fmla="*/ 11 h 289"/>
                  <a:gd name="T6" fmla="*/ 167 w 214"/>
                  <a:gd name="T7" fmla="*/ 0 h 289"/>
                  <a:gd name="T8" fmla="*/ 155 w 214"/>
                  <a:gd name="T9" fmla="*/ 11 h 289"/>
                  <a:gd name="T10" fmla="*/ 155 w 214"/>
                  <a:gd name="T11" fmla="*/ 20 h 289"/>
                  <a:gd name="T12" fmla="*/ 118 w 214"/>
                  <a:gd name="T13" fmla="*/ 20 h 289"/>
                  <a:gd name="T14" fmla="*/ 118 w 214"/>
                  <a:gd name="T15" fmla="*/ 11 h 289"/>
                  <a:gd name="T16" fmla="*/ 107 w 214"/>
                  <a:gd name="T17" fmla="*/ 0 h 289"/>
                  <a:gd name="T18" fmla="*/ 96 w 214"/>
                  <a:gd name="T19" fmla="*/ 11 h 289"/>
                  <a:gd name="T20" fmla="*/ 96 w 214"/>
                  <a:gd name="T21" fmla="*/ 20 h 289"/>
                  <a:gd name="T22" fmla="*/ 59 w 214"/>
                  <a:gd name="T23" fmla="*/ 20 h 289"/>
                  <a:gd name="T24" fmla="*/ 59 w 214"/>
                  <a:gd name="T25" fmla="*/ 11 h 289"/>
                  <a:gd name="T26" fmla="*/ 48 w 214"/>
                  <a:gd name="T27" fmla="*/ 0 h 289"/>
                  <a:gd name="T28" fmla="*/ 36 w 214"/>
                  <a:gd name="T29" fmla="*/ 11 h 289"/>
                  <a:gd name="T30" fmla="*/ 36 w 214"/>
                  <a:gd name="T31" fmla="*/ 20 h 289"/>
                  <a:gd name="T32" fmla="*/ 24 w 214"/>
                  <a:gd name="T33" fmla="*/ 20 h 289"/>
                  <a:gd name="T34" fmla="*/ 0 w 214"/>
                  <a:gd name="T35" fmla="*/ 43 h 289"/>
                  <a:gd name="T36" fmla="*/ 0 w 214"/>
                  <a:gd name="T37" fmla="*/ 266 h 289"/>
                  <a:gd name="T38" fmla="*/ 24 w 214"/>
                  <a:gd name="T39" fmla="*/ 289 h 289"/>
                  <a:gd name="T40" fmla="*/ 191 w 214"/>
                  <a:gd name="T41" fmla="*/ 289 h 289"/>
                  <a:gd name="T42" fmla="*/ 214 w 214"/>
                  <a:gd name="T43" fmla="*/ 266 h 289"/>
                  <a:gd name="T44" fmla="*/ 214 w 214"/>
                  <a:gd name="T45" fmla="*/ 43 h 289"/>
                  <a:gd name="T46" fmla="*/ 191 w 214"/>
                  <a:gd name="T47" fmla="*/ 20 h 289"/>
                  <a:gd name="T48" fmla="*/ 191 w 214"/>
                  <a:gd name="T49" fmla="*/ 264 h 289"/>
                  <a:gd name="T50" fmla="*/ 23 w 214"/>
                  <a:gd name="T51" fmla="*/ 264 h 289"/>
                  <a:gd name="T52" fmla="*/ 23 w 214"/>
                  <a:gd name="T53" fmla="*/ 45 h 289"/>
                  <a:gd name="T54" fmla="*/ 36 w 214"/>
                  <a:gd name="T55" fmla="*/ 45 h 289"/>
                  <a:gd name="T56" fmla="*/ 36 w 214"/>
                  <a:gd name="T57" fmla="*/ 52 h 289"/>
                  <a:gd name="T58" fmla="*/ 48 w 214"/>
                  <a:gd name="T59" fmla="*/ 63 h 289"/>
                  <a:gd name="T60" fmla="*/ 59 w 214"/>
                  <a:gd name="T61" fmla="*/ 52 h 289"/>
                  <a:gd name="T62" fmla="*/ 59 w 214"/>
                  <a:gd name="T63" fmla="*/ 45 h 289"/>
                  <a:gd name="T64" fmla="*/ 96 w 214"/>
                  <a:gd name="T65" fmla="*/ 45 h 289"/>
                  <a:gd name="T66" fmla="*/ 96 w 214"/>
                  <a:gd name="T67" fmla="*/ 52 h 289"/>
                  <a:gd name="T68" fmla="*/ 107 w 214"/>
                  <a:gd name="T69" fmla="*/ 63 h 289"/>
                  <a:gd name="T70" fmla="*/ 118 w 214"/>
                  <a:gd name="T71" fmla="*/ 52 h 289"/>
                  <a:gd name="T72" fmla="*/ 118 w 214"/>
                  <a:gd name="T73" fmla="*/ 45 h 289"/>
                  <a:gd name="T74" fmla="*/ 155 w 214"/>
                  <a:gd name="T75" fmla="*/ 45 h 289"/>
                  <a:gd name="T76" fmla="*/ 155 w 214"/>
                  <a:gd name="T77" fmla="*/ 52 h 289"/>
                  <a:gd name="T78" fmla="*/ 167 w 214"/>
                  <a:gd name="T79" fmla="*/ 63 h 289"/>
                  <a:gd name="T80" fmla="*/ 178 w 214"/>
                  <a:gd name="T81" fmla="*/ 52 h 289"/>
                  <a:gd name="T82" fmla="*/ 178 w 214"/>
                  <a:gd name="T83" fmla="*/ 45 h 289"/>
                  <a:gd name="T84" fmla="*/ 191 w 214"/>
                  <a:gd name="T85" fmla="*/ 45 h 289"/>
                  <a:gd name="T86" fmla="*/ 191 w 214"/>
                  <a:gd name="T87" fmla="*/ 26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" h="289">
                    <a:moveTo>
                      <a:pt x="191" y="20"/>
                    </a:moveTo>
                    <a:cubicBezTo>
                      <a:pt x="178" y="20"/>
                      <a:pt x="178" y="20"/>
                      <a:pt x="178" y="20"/>
                    </a:cubicBezTo>
                    <a:cubicBezTo>
                      <a:pt x="178" y="11"/>
                      <a:pt x="178" y="11"/>
                      <a:pt x="178" y="11"/>
                    </a:cubicBezTo>
                    <a:cubicBezTo>
                      <a:pt x="178" y="5"/>
                      <a:pt x="173" y="0"/>
                      <a:pt x="167" y="0"/>
                    </a:cubicBezTo>
                    <a:cubicBezTo>
                      <a:pt x="160" y="0"/>
                      <a:pt x="155" y="5"/>
                      <a:pt x="155" y="11"/>
                    </a:cubicBezTo>
                    <a:cubicBezTo>
                      <a:pt x="155" y="20"/>
                      <a:pt x="155" y="20"/>
                      <a:pt x="155" y="20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8" y="11"/>
                      <a:pt x="118" y="11"/>
                      <a:pt x="118" y="11"/>
                    </a:cubicBezTo>
                    <a:cubicBezTo>
                      <a:pt x="118" y="5"/>
                      <a:pt x="113" y="0"/>
                      <a:pt x="107" y="0"/>
                    </a:cubicBezTo>
                    <a:cubicBezTo>
                      <a:pt x="101" y="0"/>
                      <a:pt x="96" y="5"/>
                      <a:pt x="96" y="1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5"/>
                      <a:pt x="54" y="0"/>
                      <a:pt x="48" y="0"/>
                    </a:cubicBezTo>
                    <a:cubicBezTo>
                      <a:pt x="41" y="0"/>
                      <a:pt x="36" y="5"/>
                      <a:pt x="36" y="11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11" y="20"/>
                      <a:pt x="0" y="30"/>
                      <a:pt x="0" y="43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278"/>
                      <a:pt x="11" y="289"/>
                      <a:pt x="24" y="289"/>
                    </a:cubicBezTo>
                    <a:cubicBezTo>
                      <a:pt x="191" y="289"/>
                      <a:pt x="191" y="289"/>
                      <a:pt x="191" y="289"/>
                    </a:cubicBezTo>
                    <a:cubicBezTo>
                      <a:pt x="204" y="289"/>
                      <a:pt x="214" y="278"/>
                      <a:pt x="214" y="266"/>
                    </a:cubicBezTo>
                    <a:cubicBezTo>
                      <a:pt x="214" y="43"/>
                      <a:pt x="214" y="43"/>
                      <a:pt x="214" y="43"/>
                    </a:cubicBezTo>
                    <a:cubicBezTo>
                      <a:pt x="214" y="30"/>
                      <a:pt x="204" y="20"/>
                      <a:pt x="191" y="20"/>
                    </a:cubicBezTo>
                    <a:close/>
                    <a:moveTo>
                      <a:pt x="191" y="264"/>
                    </a:moveTo>
                    <a:cubicBezTo>
                      <a:pt x="23" y="264"/>
                      <a:pt x="23" y="264"/>
                      <a:pt x="23" y="264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8"/>
                      <a:pt x="41" y="63"/>
                      <a:pt x="48" y="63"/>
                    </a:cubicBezTo>
                    <a:cubicBezTo>
                      <a:pt x="54" y="63"/>
                      <a:pt x="59" y="58"/>
                      <a:pt x="59" y="52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8"/>
                      <a:pt x="101" y="63"/>
                      <a:pt x="107" y="63"/>
                    </a:cubicBezTo>
                    <a:cubicBezTo>
                      <a:pt x="113" y="63"/>
                      <a:pt x="118" y="58"/>
                      <a:pt x="118" y="52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55" y="45"/>
                      <a:pt x="155" y="45"/>
                      <a:pt x="155" y="45"/>
                    </a:cubicBezTo>
                    <a:cubicBezTo>
                      <a:pt x="155" y="52"/>
                      <a:pt x="155" y="52"/>
                      <a:pt x="155" y="52"/>
                    </a:cubicBezTo>
                    <a:cubicBezTo>
                      <a:pt x="155" y="58"/>
                      <a:pt x="160" y="63"/>
                      <a:pt x="167" y="63"/>
                    </a:cubicBezTo>
                    <a:cubicBezTo>
                      <a:pt x="173" y="63"/>
                      <a:pt x="178" y="58"/>
                      <a:pt x="178" y="52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91" y="45"/>
                      <a:pt x="191" y="45"/>
                      <a:pt x="191" y="45"/>
                    </a:cubicBezTo>
                    <a:lnTo>
                      <a:pt x="191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076951" y="4675189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076951" y="4711701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076951" y="4748214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  <p:sp>
            <p:nvSpPr>
              <p:cNvPr id="3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076951" y="4784726"/>
                <a:ext cx="107950" cy="158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14924" tIns="57462" rIns="114924" bIns="57462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57"/>
              </a:p>
            </p:txBody>
          </p:sp>
        </p:grpSp>
      </p:grpSp>
      <p:sp>
        <p:nvSpPr>
          <p:cNvPr id="44" name="出自【趣你的PPT】(微信:qunideppt)：最优质的PPT资源库"/>
          <p:cNvSpPr txBox="1">
            <a:spLocks/>
          </p:cNvSpPr>
          <p:nvPr/>
        </p:nvSpPr>
        <p:spPr>
          <a:xfrm>
            <a:off x="7609739" y="3474591"/>
            <a:ext cx="3572611" cy="1715239"/>
          </a:xfrm>
          <a:prstGeom prst="rect">
            <a:avLst/>
          </a:prstGeom>
        </p:spPr>
        <p:txBody>
          <a:bodyPr vert="horz" lIns="121682" tIns="60841" rIns="121682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，快来加入我们该原创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模板来自公众号：一分钟学会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638086" y="3031217"/>
            <a:ext cx="1757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关于我们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5992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65" b="178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6499807" y="2123712"/>
            <a:ext cx="7366747" cy="5596245"/>
            <a:chOff x="6499807" y="2123712"/>
            <a:chExt cx="7366747" cy="5596245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 rot="8100000">
              <a:off x="6499807" y="2123712"/>
              <a:ext cx="7366747" cy="5596245"/>
            </a:xfrm>
            <a:custGeom>
              <a:avLst/>
              <a:gdLst>
                <a:gd name="connsiteX0" fmla="*/ 91403 w 7366747"/>
                <a:gd name="connsiteY0" fmla="*/ 5032727 h 5596245"/>
                <a:gd name="connsiteX1" fmla="*/ 514521 w 7366747"/>
                <a:gd name="connsiteY1" fmla="*/ 3167740 h 5596245"/>
                <a:gd name="connsiteX2" fmla="*/ 560663 w 7366747"/>
                <a:gd name="connsiteY2" fmla="*/ 3080630 h 5596245"/>
                <a:gd name="connsiteX3" fmla="*/ 3641293 w 7366747"/>
                <a:gd name="connsiteY3" fmla="*/ 0 h 5596245"/>
                <a:gd name="connsiteX4" fmla="*/ 6978632 w 7366747"/>
                <a:gd name="connsiteY4" fmla="*/ 3337338 h 5596245"/>
                <a:gd name="connsiteX5" fmla="*/ 7059980 w 7366747"/>
                <a:gd name="connsiteY5" fmla="*/ 3515289 h 5596245"/>
                <a:gd name="connsiteX6" fmla="*/ 7292771 w 7366747"/>
                <a:gd name="connsiteY6" fmla="*/ 5001297 h 5596245"/>
                <a:gd name="connsiteX7" fmla="*/ 91403 w 7366747"/>
                <a:gd name="connsiteY7" fmla="*/ 5032727 h 5596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66747" h="5596245">
                  <a:moveTo>
                    <a:pt x="91403" y="5032727"/>
                  </a:moveTo>
                  <a:cubicBezTo>
                    <a:pt x="-136085" y="4684809"/>
                    <a:pt x="81955" y="4005964"/>
                    <a:pt x="514521" y="3167740"/>
                  </a:cubicBezTo>
                  <a:lnTo>
                    <a:pt x="560663" y="3080630"/>
                  </a:lnTo>
                  <a:lnTo>
                    <a:pt x="3641293" y="0"/>
                  </a:lnTo>
                  <a:lnTo>
                    <a:pt x="6978632" y="3337338"/>
                  </a:lnTo>
                  <a:lnTo>
                    <a:pt x="7059980" y="3515289"/>
                  </a:lnTo>
                  <a:cubicBezTo>
                    <a:pt x="7338229" y="4150010"/>
                    <a:pt x="7455085" y="4672617"/>
                    <a:pt x="7292771" y="5001297"/>
                  </a:cubicBezTo>
                  <a:cubicBezTo>
                    <a:pt x="6826064" y="5858911"/>
                    <a:pt x="595956" y="5717792"/>
                    <a:pt x="91403" y="5032727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627245" y="2778091"/>
              <a:ext cx="869305" cy="650908"/>
            </a:xfrm>
            <a:custGeom>
              <a:avLst/>
              <a:gdLst>
                <a:gd name="T0" fmla="*/ 256 w 1408"/>
                <a:gd name="T1" fmla="*/ 644 h 1053"/>
                <a:gd name="T2" fmla="*/ 162 w 1408"/>
                <a:gd name="T3" fmla="*/ 556 h 1053"/>
                <a:gd name="T4" fmla="*/ 0 w 1408"/>
                <a:gd name="T5" fmla="*/ 759 h 1053"/>
                <a:gd name="T6" fmla="*/ 233 w 1408"/>
                <a:gd name="T7" fmla="*/ 811 h 1053"/>
                <a:gd name="T8" fmla="*/ 295 w 1408"/>
                <a:gd name="T9" fmla="*/ 644 h 1053"/>
                <a:gd name="T10" fmla="*/ 460 w 1408"/>
                <a:gd name="T11" fmla="*/ 595 h 1053"/>
                <a:gd name="T12" fmla="*/ 357 w 1408"/>
                <a:gd name="T13" fmla="*/ 659 h 1053"/>
                <a:gd name="T14" fmla="*/ 261 w 1408"/>
                <a:gd name="T15" fmla="*/ 574 h 1053"/>
                <a:gd name="T16" fmla="*/ 242 w 1408"/>
                <a:gd name="T17" fmla="*/ 589 h 1053"/>
                <a:gd name="T18" fmla="*/ 255 w 1408"/>
                <a:gd name="T19" fmla="*/ 625 h 1053"/>
                <a:gd name="T20" fmla="*/ 287 w 1408"/>
                <a:gd name="T21" fmla="*/ 630 h 1053"/>
                <a:gd name="T22" fmla="*/ 311 w 1408"/>
                <a:gd name="T23" fmla="*/ 602 h 1053"/>
                <a:gd name="T24" fmla="*/ 298 w 1408"/>
                <a:gd name="T25" fmla="*/ 577 h 1053"/>
                <a:gd name="T26" fmla="*/ 1408 w 1408"/>
                <a:gd name="T27" fmla="*/ 756 h 1053"/>
                <a:gd name="T28" fmla="*/ 1174 w 1408"/>
                <a:gd name="T29" fmla="*/ 783 h 1053"/>
                <a:gd name="T30" fmla="*/ 1113 w 1408"/>
                <a:gd name="T31" fmla="*/ 644 h 1053"/>
                <a:gd name="T32" fmla="*/ 1174 w 1408"/>
                <a:gd name="T33" fmla="*/ 811 h 1053"/>
                <a:gd name="T34" fmla="*/ 1407 w 1408"/>
                <a:gd name="T35" fmla="*/ 759 h 1053"/>
                <a:gd name="T36" fmla="*/ 891 w 1408"/>
                <a:gd name="T37" fmla="*/ 624 h 1053"/>
                <a:gd name="T38" fmla="*/ 736 w 1408"/>
                <a:gd name="T39" fmla="*/ 768 h 1053"/>
                <a:gd name="T40" fmla="*/ 635 w 1408"/>
                <a:gd name="T41" fmla="*/ 999 h 1053"/>
                <a:gd name="T42" fmla="*/ 248 w 1408"/>
                <a:gd name="T43" fmla="*/ 954 h 1053"/>
                <a:gd name="T44" fmla="*/ 248 w 1408"/>
                <a:gd name="T45" fmla="*/ 961 h 1053"/>
                <a:gd name="T46" fmla="*/ 1160 w 1408"/>
                <a:gd name="T47" fmla="*/ 961 h 1053"/>
                <a:gd name="T48" fmla="*/ 1160 w 1408"/>
                <a:gd name="T49" fmla="*/ 954 h 1053"/>
                <a:gd name="T50" fmla="*/ 728 w 1408"/>
                <a:gd name="T51" fmla="*/ 653 h 1053"/>
                <a:gd name="T52" fmla="*/ 667 w 1408"/>
                <a:gd name="T53" fmla="*/ 658 h 1053"/>
                <a:gd name="T54" fmla="*/ 646 w 1408"/>
                <a:gd name="T55" fmla="*/ 699 h 1053"/>
                <a:gd name="T56" fmla="*/ 684 w 1408"/>
                <a:gd name="T57" fmla="*/ 746 h 1053"/>
                <a:gd name="T58" fmla="*/ 739 w 1408"/>
                <a:gd name="T59" fmla="*/ 737 h 1053"/>
                <a:gd name="T60" fmla="*/ 759 w 1408"/>
                <a:gd name="T61" fmla="*/ 677 h 1053"/>
                <a:gd name="T62" fmla="*/ 728 w 1408"/>
                <a:gd name="T63" fmla="*/ 653 h 1053"/>
                <a:gd name="T64" fmla="*/ 1255 w 1408"/>
                <a:gd name="T65" fmla="*/ 338 h 1053"/>
                <a:gd name="T66" fmla="*/ 1009 w 1408"/>
                <a:gd name="T67" fmla="*/ 338 h 1053"/>
                <a:gd name="T68" fmla="*/ 1146 w 1408"/>
                <a:gd name="T69" fmla="*/ 574 h 1053"/>
                <a:gd name="T70" fmla="*/ 1110 w 1408"/>
                <a:gd name="T71" fmla="*/ 577 h 1053"/>
                <a:gd name="T72" fmla="*/ 1097 w 1408"/>
                <a:gd name="T73" fmla="*/ 602 h 1053"/>
                <a:gd name="T74" fmla="*/ 1120 w 1408"/>
                <a:gd name="T75" fmla="*/ 630 h 1053"/>
                <a:gd name="T76" fmla="*/ 1153 w 1408"/>
                <a:gd name="T77" fmla="*/ 625 h 1053"/>
                <a:gd name="T78" fmla="*/ 1165 w 1408"/>
                <a:gd name="T79" fmla="*/ 589 h 1053"/>
                <a:gd name="T80" fmla="*/ 1146 w 1408"/>
                <a:gd name="T81" fmla="*/ 574 h 1053"/>
                <a:gd name="T82" fmla="*/ 398 w 1408"/>
                <a:gd name="T83" fmla="*/ 338 h 1053"/>
                <a:gd name="T84" fmla="*/ 153 w 1408"/>
                <a:gd name="T85" fmla="*/ 338 h 1053"/>
                <a:gd name="T86" fmla="*/ 704 w 1408"/>
                <a:gd name="T87" fmla="*/ 561 h 1053"/>
                <a:gd name="T88" fmla="*/ 704 w 1408"/>
                <a:gd name="T89" fmla="*/ 0 h 1053"/>
                <a:gd name="T90" fmla="*/ 704 w 1408"/>
                <a:gd name="T91" fmla="*/ 561 h 1053"/>
                <a:gd name="T92" fmla="*/ 948 w 1408"/>
                <a:gd name="T93" fmla="*/ 595 h 1053"/>
                <a:gd name="T94" fmla="*/ 1019 w 1408"/>
                <a:gd name="T95" fmla="*/ 55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08" h="1053">
                  <a:moveTo>
                    <a:pt x="295" y="644"/>
                  </a:moveTo>
                  <a:lnTo>
                    <a:pt x="256" y="644"/>
                  </a:lnTo>
                  <a:lnTo>
                    <a:pt x="234" y="783"/>
                  </a:lnTo>
                  <a:lnTo>
                    <a:pt x="162" y="556"/>
                  </a:lnTo>
                  <a:cubicBezTo>
                    <a:pt x="67" y="593"/>
                    <a:pt x="0" y="673"/>
                    <a:pt x="0" y="756"/>
                  </a:cubicBezTo>
                  <a:cubicBezTo>
                    <a:pt x="0" y="757"/>
                    <a:pt x="0" y="758"/>
                    <a:pt x="0" y="759"/>
                  </a:cubicBezTo>
                  <a:cubicBezTo>
                    <a:pt x="0" y="759"/>
                    <a:pt x="0" y="760"/>
                    <a:pt x="0" y="760"/>
                  </a:cubicBezTo>
                  <a:cubicBezTo>
                    <a:pt x="0" y="812"/>
                    <a:pt x="50" y="811"/>
                    <a:pt x="233" y="811"/>
                  </a:cubicBezTo>
                  <a:cubicBezTo>
                    <a:pt x="251" y="774"/>
                    <a:pt x="275" y="739"/>
                    <a:pt x="305" y="707"/>
                  </a:cubicBezTo>
                  <a:lnTo>
                    <a:pt x="295" y="644"/>
                  </a:lnTo>
                  <a:close/>
                  <a:moveTo>
                    <a:pt x="357" y="659"/>
                  </a:moveTo>
                  <a:cubicBezTo>
                    <a:pt x="388" y="635"/>
                    <a:pt x="422" y="613"/>
                    <a:pt x="460" y="595"/>
                  </a:cubicBezTo>
                  <a:cubicBezTo>
                    <a:pt x="439" y="580"/>
                    <a:pt x="415" y="566"/>
                    <a:pt x="389" y="556"/>
                  </a:cubicBezTo>
                  <a:lnTo>
                    <a:pt x="357" y="659"/>
                  </a:lnTo>
                  <a:close/>
                  <a:moveTo>
                    <a:pt x="290" y="574"/>
                  </a:moveTo>
                  <a:lnTo>
                    <a:pt x="261" y="574"/>
                  </a:lnTo>
                  <a:cubicBezTo>
                    <a:pt x="258" y="574"/>
                    <a:pt x="255" y="575"/>
                    <a:pt x="253" y="577"/>
                  </a:cubicBezTo>
                  <a:lnTo>
                    <a:pt x="242" y="589"/>
                  </a:lnTo>
                  <a:cubicBezTo>
                    <a:pt x="239" y="592"/>
                    <a:pt x="238" y="597"/>
                    <a:pt x="241" y="602"/>
                  </a:cubicBezTo>
                  <a:lnTo>
                    <a:pt x="255" y="625"/>
                  </a:lnTo>
                  <a:cubicBezTo>
                    <a:pt x="256" y="628"/>
                    <a:pt x="260" y="630"/>
                    <a:pt x="264" y="630"/>
                  </a:cubicBezTo>
                  <a:lnTo>
                    <a:pt x="287" y="630"/>
                  </a:lnTo>
                  <a:cubicBezTo>
                    <a:pt x="291" y="630"/>
                    <a:pt x="295" y="628"/>
                    <a:pt x="297" y="625"/>
                  </a:cubicBezTo>
                  <a:lnTo>
                    <a:pt x="311" y="602"/>
                  </a:lnTo>
                  <a:cubicBezTo>
                    <a:pt x="313" y="597"/>
                    <a:pt x="312" y="592"/>
                    <a:pt x="309" y="589"/>
                  </a:cubicBezTo>
                  <a:lnTo>
                    <a:pt x="298" y="577"/>
                  </a:lnTo>
                  <a:cubicBezTo>
                    <a:pt x="296" y="575"/>
                    <a:pt x="293" y="574"/>
                    <a:pt x="290" y="574"/>
                  </a:cubicBezTo>
                  <a:close/>
                  <a:moveTo>
                    <a:pt x="1408" y="756"/>
                  </a:moveTo>
                  <a:cubicBezTo>
                    <a:pt x="1408" y="673"/>
                    <a:pt x="1341" y="593"/>
                    <a:pt x="1245" y="556"/>
                  </a:cubicBezTo>
                  <a:lnTo>
                    <a:pt x="1174" y="783"/>
                  </a:lnTo>
                  <a:lnTo>
                    <a:pt x="1151" y="644"/>
                  </a:lnTo>
                  <a:lnTo>
                    <a:pt x="1113" y="644"/>
                  </a:lnTo>
                  <a:lnTo>
                    <a:pt x="1103" y="707"/>
                  </a:lnTo>
                  <a:cubicBezTo>
                    <a:pt x="1132" y="739"/>
                    <a:pt x="1157" y="774"/>
                    <a:pt x="1174" y="811"/>
                  </a:cubicBezTo>
                  <a:cubicBezTo>
                    <a:pt x="1369" y="811"/>
                    <a:pt x="1408" y="812"/>
                    <a:pt x="1408" y="760"/>
                  </a:cubicBezTo>
                  <a:cubicBezTo>
                    <a:pt x="1408" y="760"/>
                    <a:pt x="1407" y="759"/>
                    <a:pt x="1407" y="759"/>
                  </a:cubicBezTo>
                  <a:cubicBezTo>
                    <a:pt x="1407" y="758"/>
                    <a:pt x="1408" y="757"/>
                    <a:pt x="1408" y="756"/>
                  </a:cubicBezTo>
                  <a:close/>
                  <a:moveTo>
                    <a:pt x="891" y="624"/>
                  </a:moveTo>
                  <a:lnTo>
                    <a:pt x="773" y="999"/>
                  </a:lnTo>
                  <a:lnTo>
                    <a:pt x="736" y="768"/>
                  </a:lnTo>
                  <a:lnTo>
                    <a:pt x="672" y="768"/>
                  </a:lnTo>
                  <a:lnTo>
                    <a:pt x="635" y="999"/>
                  </a:lnTo>
                  <a:lnTo>
                    <a:pt x="516" y="624"/>
                  </a:lnTo>
                  <a:cubicBezTo>
                    <a:pt x="358" y="684"/>
                    <a:pt x="248" y="816"/>
                    <a:pt x="248" y="954"/>
                  </a:cubicBezTo>
                  <a:cubicBezTo>
                    <a:pt x="248" y="956"/>
                    <a:pt x="248" y="957"/>
                    <a:pt x="248" y="959"/>
                  </a:cubicBezTo>
                  <a:cubicBezTo>
                    <a:pt x="248" y="959"/>
                    <a:pt x="248" y="960"/>
                    <a:pt x="248" y="961"/>
                  </a:cubicBezTo>
                  <a:cubicBezTo>
                    <a:pt x="248" y="1053"/>
                    <a:pt x="344" y="1045"/>
                    <a:pt x="704" y="1045"/>
                  </a:cubicBezTo>
                  <a:cubicBezTo>
                    <a:pt x="1087" y="1045"/>
                    <a:pt x="1160" y="1053"/>
                    <a:pt x="1160" y="961"/>
                  </a:cubicBezTo>
                  <a:cubicBezTo>
                    <a:pt x="1160" y="960"/>
                    <a:pt x="1159" y="959"/>
                    <a:pt x="1159" y="959"/>
                  </a:cubicBezTo>
                  <a:cubicBezTo>
                    <a:pt x="1159" y="957"/>
                    <a:pt x="1160" y="956"/>
                    <a:pt x="1160" y="954"/>
                  </a:cubicBezTo>
                  <a:cubicBezTo>
                    <a:pt x="1160" y="816"/>
                    <a:pt x="1049" y="684"/>
                    <a:pt x="891" y="624"/>
                  </a:cubicBezTo>
                  <a:close/>
                  <a:moveTo>
                    <a:pt x="728" y="653"/>
                  </a:moveTo>
                  <a:lnTo>
                    <a:pt x="680" y="653"/>
                  </a:lnTo>
                  <a:cubicBezTo>
                    <a:pt x="675" y="653"/>
                    <a:pt x="670" y="655"/>
                    <a:pt x="667" y="658"/>
                  </a:cubicBezTo>
                  <a:lnTo>
                    <a:pt x="649" y="677"/>
                  </a:lnTo>
                  <a:cubicBezTo>
                    <a:pt x="643" y="683"/>
                    <a:pt x="642" y="692"/>
                    <a:pt x="646" y="699"/>
                  </a:cubicBezTo>
                  <a:lnTo>
                    <a:pt x="669" y="737"/>
                  </a:lnTo>
                  <a:cubicBezTo>
                    <a:pt x="672" y="743"/>
                    <a:pt x="678" y="746"/>
                    <a:pt x="684" y="746"/>
                  </a:cubicBezTo>
                  <a:lnTo>
                    <a:pt x="723" y="746"/>
                  </a:lnTo>
                  <a:cubicBezTo>
                    <a:pt x="730" y="746"/>
                    <a:pt x="735" y="743"/>
                    <a:pt x="739" y="737"/>
                  </a:cubicBezTo>
                  <a:lnTo>
                    <a:pt x="762" y="699"/>
                  </a:lnTo>
                  <a:cubicBezTo>
                    <a:pt x="766" y="692"/>
                    <a:pt x="765" y="683"/>
                    <a:pt x="759" y="677"/>
                  </a:cubicBezTo>
                  <a:lnTo>
                    <a:pt x="740" y="658"/>
                  </a:lnTo>
                  <a:cubicBezTo>
                    <a:pt x="737" y="655"/>
                    <a:pt x="733" y="653"/>
                    <a:pt x="728" y="653"/>
                  </a:cubicBezTo>
                  <a:close/>
                  <a:moveTo>
                    <a:pt x="1132" y="519"/>
                  </a:moveTo>
                  <a:cubicBezTo>
                    <a:pt x="1200" y="519"/>
                    <a:pt x="1255" y="425"/>
                    <a:pt x="1255" y="338"/>
                  </a:cubicBezTo>
                  <a:cubicBezTo>
                    <a:pt x="1255" y="250"/>
                    <a:pt x="1200" y="179"/>
                    <a:pt x="1132" y="179"/>
                  </a:cubicBezTo>
                  <a:cubicBezTo>
                    <a:pt x="1064" y="179"/>
                    <a:pt x="1009" y="250"/>
                    <a:pt x="1009" y="338"/>
                  </a:cubicBezTo>
                  <a:cubicBezTo>
                    <a:pt x="1009" y="425"/>
                    <a:pt x="1064" y="519"/>
                    <a:pt x="1132" y="519"/>
                  </a:cubicBezTo>
                  <a:close/>
                  <a:moveTo>
                    <a:pt x="1146" y="574"/>
                  </a:moveTo>
                  <a:lnTo>
                    <a:pt x="1117" y="574"/>
                  </a:lnTo>
                  <a:cubicBezTo>
                    <a:pt x="1115" y="574"/>
                    <a:pt x="1112" y="575"/>
                    <a:pt x="1110" y="577"/>
                  </a:cubicBezTo>
                  <a:lnTo>
                    <a:pt x="1099" y="589"/>
                  </a:lnTo>
                  <a:cubicBezTo>
                    <a:pt x="1095" y="592"/>
                    <a:pt x="1094" y="597"/>
                    <a:pt x="1097" y="602"/>
                  </a:cubicBezTo>
                  <a:lnTo>
                    <a:pt x="1111" y="625"/>
                  </a:lnTo>
                  <a:cubicBezTo>
                    <a:pt x="1113" y="628"/>
                    <a:pt x="1116" y="630"/>
                    <a:pt x="1120" y="630"/>
                  </a:cubicBezTo>
                  <a:lnTo>
                    <a:pt x="1144" y="630"/>
                  </a:lnTo>
                  <a:cubicBezTo>
                    <a:pt x="1148" y="630"/>
                    <a:pt x="1151" y="628"/>
                    <a:pt x="1153" y="625"/>
                  </a:cubicBezTo>
                  <a:lnTo>
                    <a:pt x="1167" y="602"/>
                  </a:lnTo>
                  <a:cubicBezTo>
                    <a:pt x="1169" y="597"/>
                    <a:pt x="1169" y="592"/>
                    <a:pt x="1165" y="589"/>
                  </a:cubicBezTo>
                  <a:lnTo>
                    <a:pt x="1154" y="577"/>
                  </a:lnTo>
                  <a:cubicBezTo>
                    <a:pt x="1152" y="575"/>
                    <a:pt x="1149" y="574"/>
                    <a:pt x="1146" y="574"/>
                  </a:cubicBezTo>
                  <a:close/>
                  <a:moveTo>
                    <a:pt x="276" y="519"/>
                  </a:moveTo>
                  <a:cubicBezTo>
                    <a:pt x="343" y="519"/>
                    <a:pt x="398" y="425"/>
                    <a:pt x="398" y="338"/>
                  </a:cubicBezTo>
                  <a:cubicBezTo>
                    <a:pt x="398" y="250"/>
                    <a:pt x="343" y="179"/>
                    <a:pt x="276" y="179"/>
                  </a:cubicBezTo>
                  <a:cubicBezTo>
                    <a:pt x="208" y="179"/>
                    <a:pt x="153" y="250"/>
                    <a:pt x="153" y="338"/>
                  </a:cubicBezTo>
                  <a:cubicBezTo>
                    <a:pt x="153" y="425"/>
                    <a:pt x="208" y="519"/>
                    <a:pt x="276" y="519"/>
                  </a:cubicBezTo>
                  <a:close/>
                  <a:moveTo>
                    <a:pt x="704" y="561"/>
                  </a:moveTo>
                  <a:cubicBezTo>
                    <a:pt x="816" y="561"/>
                    <a:pt x="907" y="407"/>
                    <a:pt x="907" y="262"/>
                  </a:cubicBezTo>
                  <a:cubicBezTo>
                    <a:pt x="907" y="117"/>
                    <a:pt x="816" y="0"/>
                    <a:pt x="704" y="0"/>
                  </a:cubicBezTo>
                  <a:cubicBezTo>
                    <a:pt x="592" y="0"/>
                    <a:pt x="501" y="117"/>
                    <a:pt x="501" y="262"/>
                  </a:cubicBezTo>
                  <a:cubicBezTo>
                    <a:pt x="501" y="407"/>
                    <a:pt x="592" y="561"/>
                    <a:pt x="704" y="561"/>
                  </a:cubicBezTo>
                  <a:close/>
                  <a:moveTo>
                    <a:pt x="1019" y="556"/>
                  </a:moveTo>
                  <a:cubicBezTo>
                    <a:pt x="993" y="566"/>
                    <a:pt x="969" y="580"/>
                    <a:pt x="948" y="595"/>
                  </a:cubicBezTo>
                  <a:cubicBezTo>
                    <a:pt x="986" y="613"/>
                    <a:pt x="1020" y="635"/>
                    <a:pt x="1051" y="659"/>
                  </a:cubicBezTo>
                  <a:lnTo>
                    <a:pt x="1019" y="5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285237" y="3789517"/>
              <a:ext cx="3553320" cy="1501648"/>
              <a:chOff x="1108705" y="2465960"/>
              <a:chExt cx="3553320" cy="1501648"/>
            </a:xfrm>
          </p:grpSpPr>
          <p:sp>
            <p:nvSpPr>
              <p:cNvPr id="12" name="出自【趣你的PPT】(微信:qunideppt)：最优质的PPT资源库"/>
              <p:cNvSpPr txBox="1"/>
              <p:nvPr/>
            </p:nvSpPr>
            <p:spPr>
              <a:xfrm>
                <a:off x="1108705" y="3013501"/>
                <a:ext cx="355332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模板来自公众号：一分钟学会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，快来加入我们该原创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模板来自公众号：一分钟学会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  <a:p>
                <a:pPr algn="ctr"/>
                <a:r>
                  <a:rPr lang="zh-CN" altLang="en-US" sz="140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</a:p>
            </p:txBody>
          </p:sp>
          <p:sp>
            <p:nvSpPr>
              <p:cNvPr id="13" name="出自【趣你的PPT】(微信:qunideppt)：最优质的PPT资源库"/>
              <p:cNvSpPr txBox="1"/>
              <p:nvPr/>
            </p:nvSpPr>
            <p:spPr>
              <a:xfrm>
                <a:off x="1541630" y="2465960"/>
                <a:ext cx="268747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rgbClr val="00AFF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公司介绍</a:t>
                </a:r>
              </a:p>
            </p:txBody>
          </p:sp>
        </p:grpSp>
        <p:sp>
          <p:nvSpPr>
            <p:cNvPr id="9" name="出自【趣你的PPT】(微信:qunideppt)：最优质的PPT资源库"/>
            <p:cNvSpPr/>
            <p:nvPr/>
          </p:nvSpPr>
          <p:spPr>
            <a:xfrm rot="3456539">
              <a:off x="11697988" y="5258603"/>
              <a:ext cx="1203474" cy="12034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3456539">
              <a:off x="10929258" y="5489221"/>
              <a:ext cx="1203474" cy="12034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 rot="3456539">
              <a:off x="10853828" y="6321449"/>
              <a:ext cx="1203474" cy="12034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265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企业愿景</a:t>
            </a: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0" y="2692400"/>
            <a:ext cx="6624320" cy="4165600"/>
          </a:xfrm>
          <a:prstGeom prst="rtTriangle">
            <a:avLst/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6858000" y="3739832"/>
            <a:ext cx="4580971" cy="1785198"/>
            <a:chOff x="6786880" y="3831272"/>
            <a:chExt cx="4580971" cy="1785198"/>
          </a:xfrm>
        </p:grpSpPr>
        <p:pic>
          <p:nvPicPr>
            <p:cNvPr id="1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20233"/>
            <a:stretch/>
          </p:blipFill>
          <p:spPr>
            <a:xfrm>
              <a:off x="6786880" y="3831272"/>
              <a:ext cx="4580971" cy="761048"/>
            </a:xfrm>
            <a:prstGeom prst="rect">
              <a:avLst/>
            </a:prstGeom>
          </p:spPr>
        </p:pic>
        <p:sp>
          <p:nvSpPr>
            <p:cNvPr id="14" name="出自【趣你的PPT】(微信:qunideppt)：最优质的PPT资源库"/>
            <p:cNvSpPr/>
            <p:nvPr/>
          </p:nvSpPr>
          <p:spPr>
            <a:xfrm>
              <a:off x="6966276" y="4877806"/>
              <a:ext cx="416443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cxnSp>
          <p:nvCxnSpPr>
            <p:cNvPr id="15" name="出自【趣你的PPT】(微信:qunideppt)：最优质的PPT资源库"/>
            <p:cNvCxnSpPr/>
            <p:nvPr/>
          </p:nvCxnSpPr>
          <p:spPr>
            <a:xfrm>
              <a:off x="7061200" y="4783742"/>
              <a:ext cx="4069507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0" y="544630"/>
            <a:ext cx="9313421" cy="5896810"/>
            <a:chOff x="436880" y="463350"/>
            <a:chExt cx="9313421" cy="5896810"/>
          </a:xfrm>
        </p:grpSpPr>
        <p:pic>
          <p:nvPicPr>
            <p:cNvPr id="17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36880" y="547620"/>
              <a:ext cx="8442960" cy="5812540"/>
            </a:xfrm>
            <a:prstGeom prst="rect">
              <a:avLst/>
            </a:prstGeom>
          </p:spPr>
        </p:pic>
        <p:pic>
          <p:nvPicPr>
            <p:cNvPr id="1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92900" y="463350"/>
              <a:ext cx="4057401" cy="2229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057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团队组织</a:t>
            </a: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666750" y="1888374"/>
            <a:ext cx="2490105" cy="2490105"/>
            <a:chOff x="1287624" y="1761542"/>
            <a:chExt cx="2099387" cy="2099387"/>
          </a:xfrm>
        </p:grpSpPr>
        <p:pic>
          <p:nvPicPr>
            <p:cNvPr id="6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18117"/>
            <a:stretch/>
          </p:blipFill>
          <p:spPr>
            <a:xfrm>
              <a:off x="1443129" y="1923874"/>
              <a:ext cx="1785263" cy="1787544"/>
            </a:xfrm>
            <a:prstGeom prst="rect">
              <a:avLst/>
            </a:prstGeom>
          </p:spPr>
        </p:pic>
        <p:sp>
          <p:nvSpPr>
            <p:cNvPr id="7" name="出自【趣你的PPT】(微信:qunideppt)：最优质的PPT资源库"/>
            <p:cNvSpPr/>
            <p:nvPr/>
          </p:nvSpPr>
          <p:spPr>
            <a:xfrm>
              <a:off x="1287624" y="1761542"/>
              <a:ext cx="2099387" cy="2099387"/>
            </a:xfrm>
            <a:prstGeom prst="rect">
              <a:avLst/>
            </a:prstGeom>
            <a:noFill/>
            <a:ln>
              <a:solidFill>
                <a:srgbClr val="7AC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911426" y="4697690"/>
            <a:ext cx="1966706" cy="1852659"/>
            <a:chOff x="1466958" y="4428657"/>
            <a:chExt cx="1966706" cy="1852659"/>
          </a:xfrm>
        </p:grpSpPr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1795515" y="4428657"/>
              <a:ext cx="1173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您的姓名</a:t>
              </a:r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1466958" y="4896321"/>
              <a:ext cx="19667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3484984" y="1888373"/>
            <a:ext cx="2490105" cy="2490105"/>
            <a:chOff x="3782008" y="1761541"/>
            <a:chExt cx="2099387" cy="2099387"/>
          </a:xfrm>
        </p:grpSpPr>
        <p:pic>
          <p:nvPicPr>
            <p:cNvPr id="15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13145"/>
            <a:stretch/>
          </p:blipFill>
          <p:spPr>
            <a:xfrm>
              <a:off x="3937512" y="1923874"/>
              <a:ext cx="1785265" cy="1787544"/>
            </a:xfrm>
            <a:prstGeom prst="rect">
              <a:avLst/>
            </a:prstGeom>
          </p:spPr>
        </p:pic>
        <p:sp>
          <p:nvSpPr>
            <p:cNvPr id="16" name="出自【趣你的PPT】(微信:qunideppt)：最优质的PPT资源库"/>
            <p:cNvSpPr/>
            <p:nvPr/>
          </p:nvSpPr>
          <p:spPr>
            <a:xfrm>
              <a:off x="3782008" y="1761541"/>
              <a:ext cx="2099387" cy="2099387"/>
            </a:xfrm>
            <a:prstGeom prst="rect">
              <a:avLst/>
            </a:prstGeom>
            <a:noFill/>
            <a:ln>
              <a:solidFill>
                <a:srgbClr val="7AC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3744837" y="4697690"/>
            <a:ext cx="1966706" cy="1852659"/>
            <a:chOff x="1466958" y="4428657"/>
            <a:chExt cx="1966706" cy="1852659"/>
          </a:xfrm>
        </p:grpSpPr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1795515" y="4428657"/>
              <a:ext cx="1173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您的姓名</a:t>
              </a:r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1466958" y="4896321"/>
              <a:ext cx="19667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6298352" y="1888372"/>
            <a:ext cx="2490105" cy="2490105"/>
            <a:chOff x="6285723" y="1761541"/>
            <a:chExt cx="2099387" cy="2099387"/>
          </a:xfrm>
        </p:grpSpPr>
        <p:pic>
          <p:nvPicPr>
            <p:cNvPr id="21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441227" y="1923875"/>
              <a:ext cx="1788286" cy="1787543"/>
            </a:xfrm>
            <a:prstGeom prst="rect">
              <a:avLst/>
            </a:prstGeom>
          </p:spPr>
        </p:pic>
        <p:sp>
          <p:nvSpPr>
            <p:cNvPr id="22" name="出自【趣你的PPT】(微信:qunideppt)：最优质的PPT资源库"/>
            <p:cNvSpPr/>
            <p:nvPr/>
          </p:nvSpPr>
          <p:spPr>
            <a:xfrm>
              <a:off x="6285723" y="1761541"/>
              <a:ext cx="2099387" cy="2099387"/>
            </a:xfrm>
            <a:prstGeom prst="rect">
              <a:avLst/>
            </a:prstGeom>
            <a:noFill/>
            <a:ln>
              <a:solidFill>
                <a:srgbClr val="7AC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6637196" y="4697690"/>
            <a:ext cx="1966706" cy="1852659"/>
            <a:chOff x="1466958" y="4428657"/>
            <a:chExt cx="1966706" cy="1852659"/>
          </a:xfrm>
        </p:grpSpPr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1863413" y="4428657"/>
              <a:ext cx="1173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您的姓名</a:t>
              </a: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1466958" y="4896321"/>
              <a:ext cx="19667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9111720" y="1888372"/>
            <a:ext cx="2490105" cy="2490105"/>
            <a:chOff x="8798769" y="1761540"/>
            <a:chExt cx="2099387" cy="2099387"/>
          </a:xfrm>
        </p:grpSpPr>
        <p:pic>
          <p:nvPicPr>
            <p:cNvPr id="27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977316" y="1923874"/>
              <a:ext cx="1762222" cy="1787544"/>
            </a:xfrm>
            <a:prstGeom prst="rect">
              <a:avLst/>
            </a:prstGeom>
          </p:spPr>
        </p:pic>
        <p:sp>
          <p:nvSpPr>
            <p:cNvPr id="28" name="出自【趣你的PPT】(微信:qunideppt)：最优质的PPT资源库"/>
            <p:cNvSpPr/>
            <p:nvPr/>
          </p:nvSpPr>
          <p:spPr>
            <a:xfrm>
              <a:off x="8798769" y="1761540"/>
              <a:ext cx="2099387" cy="2099387"/>
            </a:xfrm>
            <a:prstGeom prst="rect">
              <a:avLst/>
            </a:prstGeom>
            <a:noFill/>
            <a:ln>
              <a:solidFill>
                <a:srgbClr val="7AC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9446980" y="4697690"/>
            <a:ext cx="1966706" cy="1852659"/>
            <a:chOff x="1466958" y="4428657"/>
            <a:chExt cx="1966706" cy="1852659"/>
          </a:xfrm>
        </p:grpSpPr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1795515" y="4428657"/>
              <a:ext cx="1173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您的姓名</a:t>
              </a: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1466958" y="4896321"/>
              <a:ext cx="19667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，快来加入我们该原创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模板来自公众号：一分钟学会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839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历程荣誉</a:t>
            </a:r>
          </a:p>
        </p:txBody>
      </p:sp>
      <p:cxnSp>
        <p:nvCxnSpPr>
          <p:cNvPr id="5" name="出自【趣你的PPT】(微信:qunideppt)：最优质的PPT资源库"/>
          <p:cNvCxnSpPr/>
          <p:nvPr/>
        </p:nvCxnSpPr>
        <p:spPr>
          <a:xfrm flipV="1">
            <a:off x="7127875" y="2531666"/>
            <a:ext cx="1895475" cy="615022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53017"/>
            <a:ext cx="12192000" cy="4404983"/>
          </a:xfrm>
          <a:prstGeom prst="rect">
            <a:avLst/>
          </a:prstGeom>
        </p:spPr>
      </p:pic>
      <p:cxnSp>
        <p:nvCxnSpPr>
          <p:cNvPr id="7" name="出自【趣你的PPT】(微信:qunideppt)：最优质的PPT资源库"/>
          <p:cNvCxnSpPr/>
          <p:nvPr/>
        </p:nvCxnSpPr>
        <p:spPr>
          <a:xfrm flipV="1">
            <a:off x="5153025" y="3160578"/>
            <a:ext cx="1974850" cy="343035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 flipV="1">
            <a:off x="762000" y="4870779"/>
            <a:ext cx="1219200" cy="4572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/>
          <p:nvPr/>
        </p:nvSpPr>
        <p:spPr>
          <a:xfrm>
            <a:off x="1847850" y="4737429"/>
            <a:ext cx="266700" cy="266700"/>
          </a:xfrm>
          <a:prstGeom prst="ellipse">
            <a:avLst/>
          </a:prstGeom>
          <a:solidFill>
            <a:srgbClr val="1C8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 flipV="1">
            <a:off x="2095500" y="3984625"/>
            <a:ext cx="1524000" cy="857908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flipV="1">
            <a:off x="3619500" y="3479800"/>
            <a:ext cx="1590675" cy="504825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出自【趣你的PPT】(微信:qunideppt)：最优质的PPT资源库"/>
          <p:cNvSpPr/>
          <p:nvPr/>
        </p:nvSpPr>
        <p:spPr>
          <a:xfrm>
            <a:off x="5019675" y="3370262"/>
            <a:ext cx="266700" cy="266700"/>
          </a:xfrm>
          <a:prstGeom prst="ellipse">
            <a:avLst/>
          </a:prstGeom>
          <a:solidFill>
            <a:srgbClr val="1C8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3486150" y="3880508"/>
            <a:ext cx="266700" cy="266700"/>
          </a:xfrm>
          <a:prstGeom prst="ellipse">
            <a:avLst/>
          </a:prstGeom>
          <a:solidFill>
            <a:srgbClr val="1C8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994525" y="3027229"/>
            <a:ext cx="266700" cy="266700"/>
          </a:xfrm>
          <a:prstGeom prst="ellipse">
            <a:avLst/>
          </a:prstGeom>
          <a:solidFill>
            <a:srgbClr val="1C8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8890000" y="2384425"/>
            <a:ext cx="266700" cy="266700"/>
          </a:xfrm>
          <a:prstGeom prst="ellipse">
            <a:avLst/>
          </a:prstGeom>
          <a:solidFill>
            <a:srgbClr val="1C8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476634" y="5054000"/>
            <a:ext cx="1520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523374" y="4304803"/>
            <a:ext cx="108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2012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106932" y="4210179"/>
            <a:ext cx="1520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153672" y="3460982"/>
            <a:ext cx="108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4699626" y="3705554"/>
            <a:ext cx="1520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627252" y="3348826"/>
            <a:ext cx="1520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557652" y="2729629"/>
            <a:ext cx="1520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692337" y="2951460"/>
            <a:ext cx="108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662177" y="2575965"/>
            <a:ext cx="108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557652" y="1971019"/>
            <a:ext cx="108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6324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>
            <a:off x="5741726" y="-1023608"/>
            <a:ext cx="781053" cy="2914652"/>
          </a:xfrm>
          <a:prstGeom prst="homePlate">
            <a:avLst>
              <a:gd name="adj" fmla="val 3281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05474" y="-1066800"/>
            <a:ext cx="781053" cy="2914652"/>
          </a:xfrm>
          <a:prstGeom prst="homePlate">
            <a:avLst>
              <a:gd name="adj" fmla="val 32813"/>
            </a:avLst>
          </a:prstGeom>
          <a:solidFill>
            <a:srgbClr val="0182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82678" y="57150"/>
            <a:ext cx="168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企业荣誉</a:t>
            </a:r>
          </a:p>
        </p:txBody>
      </p:sp>
      <p:pic>
        <p:nvPicPr>
          <p:cNvPr id="37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733" y="1605393"/>
            <a:ext cx="3279095" cy="2092659"/>
          </a:xfrm>
          <a:prstGeom prst="rect">
            <a:avLst/>
          </a:prstGeom>
        </p:spPr>
      </p:pic>
      <p:pic>
        <p:nvPicPr>
          <p:cNvPr id="38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86094" y="1605393"/>
            <a:ext cx="3279095" cy="2092659"/>
          </a:xfrm>
          <a:prstGeom prst="rect">
            <a:avLst/>
          </a:prstGeom>
        </p:spPr>
      </p:pic>
      <p:pic>
        <p:nvPicPr>
          <p:cNvPr id="39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5455" y="1605393"/>
            <a:ext cx="3279095" cy="2092659"/>
          </a:xfrm>
          <a:prstGeom prst="rect">
            <a:avLst/>
          </a:prstGeom>
        </p:spPr>
      </p:pic>
      <p:pic>
        <p:nvPicPr>
          <p:cNvPr id="40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6733" y="3958068"/>
            <a:ext cx="3279095" cy="2092659"/>
          </a:xfrm>
          <a:prstGeom prst="rect">
            <a:avLst/>
          </a:prstGeom>
        </p:spPr>
      </p:pic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86094" y="3958068"/>
            <a:ext cx="3279095" cy="2092659"/>
          </a:xfrm>
          <a:prstGeom prst="rect">
            <a:avLst/>
          </a:prstGeom>
        </p:spPr>
      </p:pic>
      <p:pic>
        <p:nvPicPr>
          <p:cNvPr id="42" name="出自【趣你的PPT】(微信:qunideppt)：最优质的PPT资源库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5455" y="3958068"/>
            <a:ext cx="3279095" cy="209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9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1354</Words>
  <Application>Microsoft Office PowerPoint</Application>
  <PresentationFormat>宽屏</PresentationFormat>
  <Paragraphs>172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2" baseType="lpstr">
      <vt:lpstr>Gill Sans</vt:lpstr>
      <vt:lpstr>Open Sans Light</vt:lpstr>
      <vt:lpstr>等线</vt:lpstr>
      <vt:lpstr>等线 Light</vt:lpstr>
      <vt:lpstr>宋体</vt:lpstr>
      <vt:lpstr>微软雅黑</vt:lpstr>
      <vt:lpstr>Arial</vt:lpstr>
      <vt:lpstr>calibri</vt:lpstr>
      <vt:lpstr>calibri</vt:lpstr>
      <vt:lpstr>Calibri Light</vt:lpstr>
      <vt:lpstr>Impact</vt:lpstr>
      <vt:lpstr>Office 主题</vt:lpstr>
      <vt:lpstr>2_Office 主题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chentianping</cp:lastModifiedBy>
  <cp:revision>107</cp:revision>
  <dcterms:created xsi:type="dcterms:W3CDTF">2016-03-01T13:02:08Z</dcterms:created>
  <dcterms:modified xsi:type="dcterms:W3CDTF">2017-03-13T02:51:30Z</dcterms:modified>
</cp:coreProperties>
</file>

<file path=docProps/thumbnail.jpeg>
</file>